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diagrams/layout5.xml" ContentType="application/vnd.openxmlformats-officedocument.drawingml.diagramLayout+xml"/>
  <Override PartName="/ppt/diagrams/layout3.xml" ContentType="application/vnd.openxmlformats-officedocument.drawingml.diagramLayou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data5.xml" ContentType="application/vnd.openxmlformats-officedocument.drawingml.diagramData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49"/>
  </p:notesMasterIdLst>
  <p:sldIdLst>
    <p:sldId id="256" r:id="rId2"/>
    <p:sldId id="272" r:id="rId3"/>
    <p:sldId id="276" r:id="rId4"/>
    <p:sldId id="326" r:id="rId5"/>
    <p:sldId id="271" r:id="rId6"/>
    <p:sldId id="270" r:id="rId7"/>
    <p:sldId id="274" r:id="rId8"/>
    <p:sldId id="275" r:id="rId9"/>
    <p:sldId id="286" r:id="rId10"/>
    <p:sldId id="287" r:id="rId11"/>
    <p:sldId id="288" r:id="rId12"/>
    <p:sldId id="289" r:id="rId13"/>
    <p:sldId id="290" r:id="rId14"/>
    <p:sldId id="291" r:id="rId15"/>
    <p:sldId id="292" r:id="rId16"/>
    <p:sldId id="293" r:id="rId17"/>
    <p:sldId id="262" r:id="rId18"/>
    <p:sldId id="327" r:id="rId19"/>
    <p:sldId id="308" r:id="rId20"/>
    <p:sldId id="311" r:id="rId21"/>
    <p:sldId id="312" r:id="rId22"/>
    <p:sldId id="309" r:id="rId23"/>
    <p:sldId id="310" r:id="rId24"/>
    <p:sldId id="314" r:id="rId25"/>
    <p:sldId id="313" r:id="rId26"/>
    <p:sldId id="316" r:id="rId27"/>
    <p:sldId id="317" r:id="rId28"/>
    <p:sldId id="318" r:id="rId29"/>
    <p:sldId id="319" r:id="rId30"/>
    <p:sldId id="321" r:id="rId31"/>
    <p:sldId id="322" r:id="rId32"/>
    <p:sldId id="323" r:id="rId33"/>
    <p:sldId id="324" r:id="rId34"/>
    <p:sldId id="325" r:id="rId35"/>
    <p:sldId id="294" r:id="rId36"/>
    <p:sldId id="328" r:id="rId37"/>
    <p:sldId id="297" r:id="rId38"/>
    <p:sldId id="298" r:id="rId39"/>
    <p:sldId id="299" r:id="rId40"/>
    <p:sldId id="300" r:id="rId41"/>
    <p:sldId id="301" r:id="rId42"/>
    <p:sldId id="329" r:id="rId43"/>
    <p:sldId id="330" r:id="rId44"/>
    <p:sldId id="331" r:id="rId45"/>
    <p:sldId id="332" r:id="rId46"/>
    <p:sldId id="333" r:id="rId47"/>
    <p:sldId id="334" r:id="rId4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0033"/>
    <a:srgbClr val="FBDF53"/>
    <a:srgbClr val="000000"/>
    <a:srgbClr val="99CCFF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984" autoAdjust="0"/>
    <p:restoredTop sz="94660"/>
  </p:normalViewPr>
  <p:slideViewPr>
    <p:cSldViewPr>
      <p:cViewPr varScale="1">
        <p:scale>
          <a:sx n="111" d="100"/>
          <a:sy n="111" d="100"/>
        </p:scale>
        <p:origin x="-13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57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9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10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#9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#9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796CB1-A2E9-4A54-9CFD-9744AE036F80}" type="doc">
      <dgm:prSet loTypeId="urn:microsoft.com/office/officeart/2005/8/layout/pyramid1" loCatId="pyramid" qsTypeId="urn:microsoft.com/office/officeart/2005/8/quickstyle/3d4" qsCatId="3D" csTypeId="urn:microsoft.com/office/officeart/2005/8/colors/accent1_2" csCatId="accent1" phldr="1"/>
      <dgm:spPr/>
    </dgm:pt>
    <dgm:pt modelId="{E1F2947E-C620-4DA8-863E-42140224BC24}">
      <dgm:prSet phldrT="[Text]" custT="1"/>
      <dgm:spPr/>
      <dgm:t>
        <a:bodyPr/>
        <a:lstStyle/>
        <a:p>
          <a:r>
            <a:rPr lang="en-US" sz="1400" b="1" smtClean="0"/>
            <a:t>Avaliação</a:t>
          </a:r>
          <a:endParaRPr lang="en-US" sz="1400" b="1" dirty="0"/>
        </a:p>
      </dgm:t>
    </dgm:pt>
    <dgm:pt modelId="{9A90F064-4E4C-41EA-AB7F-7D09A0A34006}" type="parTrans" cxnId="{ADFA4100-2CF5-41E9-9FA0-4BCD5924CFCA}">
      <dgm:prSet/>
      <dgm:spPr/>
      <dgm:t>
        <a:bodyPr/>
        <a:lstStyle/>
        <a:p>
          <a:endParaRPr lang="en-US"/>
        </a:p>
      </dgm:t>
    </dgm:pt>
    <dgm:pt modelId="{555FFF13-358B-4ECC-87D7-83D4A31F440F}" type="sibTrans" cxnId="{ADFA4100-2CF5-41E9-9FA0-4BCD5924CFCA}">
      <dgm:prSet/>
      <dgm:spPr/>
      <dgm:t>
        <a:bodyPr/>
        <a:lstStyle/>
        <a:p>
          <a:endParaRPr lang="en-US"/>
        </a:p>
      </dgm:t>
    </dgm:pt>
    <dgm:pt modelId="{34597227-907C-4C5F-83E0-89BEB70AFF49}">
      <dgm:prSet phldrT="[Text]" custT="1"/>
      <dgm:spPr/>
      <dgm:t>
        <a:bodyPr/>
        <a:lstStyle/>
        <a:p>
          <a:r>
            <a:rPr lang="en-US" sz="1400" b="1" smtClean="0"/>
            <a:t>Conhecimento</a:t>
          </a:r>
          <a:endParaRPr lang="en-US" sz="1400" b="1" dirty="0"/>
        </a:p>
      </dgm:t>
    </dgm:pt>
    <dgm:pt modelId="{67D3A948-4BD1-4C8F-A3E4-264336CA7CD8}" type="parTrans" cxnId="{3A48DFB4-4566-4620-9EFE-708306E135AC}">
      <dgm:prSet/>
      <dgm:spPr/>
      <dgm:t>
        <a:bodyPr/>
        <a:lstStyle/>
        <a:p>
          <a:endParaRPr lang="en-US"/>
        </a:p>
      </dgm:t>
    </dgm:pt>
    <dgm:pt modelId="{FD37DBA8-8126-42C4-83D1-64F26BA88054}" type="sibTrans" cxnId="{3A48DFB4-4566-4620-9EFE-708306E135AC}">
      <dgm:prSet/>
      <dgm:spPr/>
      <dgm:t>
        <a:bodyPr/>
        <a:lstStyle/>
        <a:p>
          <a:endParaRPr lang="en-US"/>
        </a:p>
      </dgm:t>
    </dgm:pt>
    <dgm:pt modelId="{5FF247D2-D100-4881-AEF9-2F40CD2FAC8B}">
      <dgm:prSet phldrT="[Text]" custT="1"/>
      <dgm:spPr/>
      <dgm:t>
        <a:bodyPr/>
        <a:lstStyle/>
        <a:p>
          <a:r>
            <a:rPr lang="en-US" sz="1400" b="1" smtClean="0"/>
            <a:t>Síntese</a:t>
          </a:r>
          <a:endParaRPr lang="en-US" sz="1400" b="1" dirty="0"/>
        </a:p>
      </dgm:t>
    </dgm:pt>
    <dgm:pt modelId="{7F99AE9D-0B87-4FE4-B2B7-125013A31A83}" type="parTrans" cxnId="{0EF1B92C-A44A-44E2-AAAF-EF2E6E64EB95}">
      <dgm:prSet/>
      <dgm:spPr/>
      <dgm:t>
        <a:bodyPr/>
        <a:lstStyle/>
        <a:p>
          <a:endParaRPr lang="en-US"/>
        </a:p>
      </dgm:t>
    </dgm:pt>
    <dgm:pt modelId="{8FDAF2BA-42DF-4D85-827A-B3829D2EB5EB}" type="sibTrans" cxnId="{0EF1B92C-A44A-44E2-AAAF-EF2E6E64EB95}">
      <dgm:prSet/>
      <dgm:spPr/>
      <dgm:t>
        <a:bodyPr/>
        <a:lstStyle/>
        <a:p>
          <a:endParaRPr lang="en-US"/>
        </a:p>
      </dgm:t>
    </dgm:pt>
    <dgm:pt modelId="{F187DFC3-8281-495F-8321-FDC98319D0B0}">
      <dgm:prSet phldrT="[Text]" custT="1"/>
      <dgm:spPr/>
      <dgm:t>
        <a:bodyPr/>
        <a:lstStyle/>
        <a:p>
          <a:r>
            <a:rPr lang="en-US" sz="1400" b="1" smtClean="0"/>
            <a:t>Análise</a:t>
          </a:r>
          <a:endParaRPr lang="en-US" sz="1400" b="1" dirty="0"/>
        </a:p>
      </dgm:t>
    </dgm:pt>
    <dgm:pt modelId="{669C39C8-5A88-47D0-8B3C-BA143E268B7B}" type="parTrans" cxnId="{A19D2E74-0E5C-4CCC-A8AD-EA538213B2AB}">
      <dgm:prSet/>
      <dgm:spPr/>
      <dgm:t>
        <a:bodyPr/>
        <a:lstStyle/>
        <a:p>
          <a:endParaRPr lang="en-US"/>
        </a:p>
      </dgm:t>
    </dgm:pt>
    <dgm:pt modelId="{BA8C9876-B02F-4FD2-B9CC-9BB793432EB7}" type="sibTrans" cxnId="{A19D2E74-0E5C-4CCC-A8AD-EA538213B2AB}">
      <dgm:prSet/>
      <dgm:spPr/>
      <dgm:t>
        <a:bodyPr/>
        <a:lstStyle/>
        <a:p>
          <a:endParaRPr lang="en-US"/>
        </a:p>
      </dgm:t>
    </dgm:pt>
    <dgm:pt modelId="{1A0FC986-D80E-4B27-B0A8-64F1E2B2C8CB}">
      <dgm:prSet phldrT="[Text]" custT="1"/>
      <dgm:spPr/>
      <dgm:t>
        <a:bodyPr/>
        <a:lstStyle/>
        <a:p>
          <a:r>
            <a:rPr lang="en-US" sz="1400" b="1" smtClean="0"/>
            <a:t>Aplicação</a:t>
          </a:r>
          <a:endParaRPr lang="en-US" sz="1400" b="1" dirty="0"/>
        </a:p>
      </dgm:t>
    </dgm:pt>
    <dgm:pt modelId="{83008071-7025-46D4-84BF-0E839CBDC468}" type="parTrans" cxnId="{0C8D1DE5-B2EC-4F62-A7C8-6458BD8A678B}">
      <dgm:prSet/>
      <dgm:spPr/>
      <dgm:t>
        <a:bodyPr/>
        <a:lstStyle/>
        <a:p>
          <a:endParaRPr lang="en-US"/>
        </a:p>
      </dgm:t>
    </dgm:pt>
    <dgm:pt modelId="{7D277A25-23D2-4289-8E3E-0DD2520CBF93}" type="sibTrans" cxnId="{0C8D1DE5-B2EC-4F62-A7C8-6458BD8A678B}">
      <dgm:prSet/>
      <dgm:spPr/>
      <dgm:t>
        <a:bodyPr/>
        <a:lstStyle/>
        <a:p>
          <a:endParaRPr lang="en-US"/>
        </a:p>
      </dgm:t>
    </dgm:pt>
    <dgm:pt modelId="{21557672-A0D7-4ED2-801D-8AD8CDD03E30}">
      <dgm:prSet phldrT="[Text]" custT="1"/>
      <dgm:spPr/>
      <dgm:t>
        <a:bodyPr/>
        <a:lstStyle/>
        <a:p>
          <a:r>
            <a:rPr lang="en-US" sz="1400" b="1" smtClean="0"/>
            <a:t>Compreensão</a:t>
          </a:r>
          <a:endParaRPr lang="en-US" sz="1400" b="1" dirty="0"/>
        </a:p>
      </dgm:t>
    </dgm:pt>
    <dgm:pt modelId="{C1715C32-2DAD-48BF-BDCE-1589223499F2}" type="parTrans" cxnId="{03DD0920-63F7-4CDB-8B1D-35BC8FA42257}">
      <dgm:prSet/>
      <dgm:spPr/>
      <dgm:t>
        <a:bodyPr/>
        <a:lstStyle/>
        <a:p>
          <a:endParaRPr lang="en-US"/>
        </a:p>
      </dgm:t>
    </dgm:pt>
    <dgm:pt modelId="{B1D14910-DC3C-441F-A620-0AE3F81660C9}" type="sibTrans" cxnId="{03DD0920-63F7-4CDB-8B1D-35BC8FA42257}">
      <dgm:prSet/>
      <dgm:spPr/>
      <dgm:t>
        <a:bodyPr/>
        <a:lstStyle/>
        <a:p>
          <a:endParaRPr lang="en-US"/>
        </a:p>
      </dgm:t>
    </dgm:pt>
    <dgm:pt modelId="{4CC6B967-9451-4F03-89DE-284056CAD790}" type="pres">
      <dgm:prSet presAssocID="{92796CB1-A2E9-4A54-9CFD-9744AE036F80}" presName="Name0" presStyleCnt="0">
        <dgm:presLayoutVars>
          <dgm:dir/>
          <dgm:animLvl val="lvl"/>
          <dgm:resizeHandles val="exact"/>
        </dgm:presLayoutVars>
      </dgm:prSet>
      <dgm:spPr/>
    </dgm:pt>
    <dgm:pt modelId="{95C358A2-0F18-4C06-9C46-188B9F8A5962}" type="pres">
      <dgm:prSet presAssocID="{E1F2947E-C620-4DA8-863E-42140224BC24}" presName="Name8" presStyleCnt="0"/>
      <dgm:spPr/>
    </dgm:pt>
    <dgm:pt modelId="{C42604C3-6D53-40F7-AA2F-920B38452F2F}" type="pres">
      <dgm:prSet presAssocID="{E1F2947E-C620-4DA8-863E-42140224BC24}" presName="level" presStyleLbl="node1" presStyleIdx="0" presStyleCnt="6" custScaleX="9895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EC1C1D-E682-48C8-8066-1BBE477EB246}" type="pres">
      <dgm:prSet presAssocID="{E1F2947E-C620-4DA8-863E-42140224BC2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ABB487-E773-4E08-B781-9C94BBE85299}" type="pres">
      <dgm:prSet presAssocID="{5FF247D2-D100-4881-AEF9-2F40CD2FAC8B}" presName="Name8" presStyleCnt="0"/>
      <dgm:spPr/>
    </dgm:pt>
    <dgm:pt modelId="{A3FB5B3C-0D63-407C-8FF5-0378E1213A36}" type="pres">
      <dgm:prSet presAssocID="{5FF247D2-D100-4881-AEF9-2F40CD2FAC8B}" presName="level" presStyleLbl="node1" presStyleIdx="1" presStyleCnt="6" custScaleX="9895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7A827E-2CAF-4380-AA79-5A01ADD6D715}" type="pres">
      <dgm:prSet presAssocID="{5FF247D2-D100-4881-AEF9-2F40CD2FAC8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A9AEF8-7619-404B-ADB1-20E1E534696B}" type="pres">
      <dgm:prSet presAssocID="{F187DFC3-8281-495F-8321-FDC98319D0B0}" presName="Name8" presStyleCnt="0"/>
      <dgm:spPr/>
    </dgm:pt>
    <dgm:pt modelId="{C44CECA9-0C84-44D0-81AC-8700AE6E919D}" type="pres">
      <dgm:prSet presAssocID="{F187DFC3-8281-495F-8321-FDC98319D0B0}" presName="level" presStyleLbl="node1" presStyleIdx="2" presStyleCnt="6" custScaleX="9895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DBE44D-5FA6-44F1-9AF9-760664A0053E}" type="pres">
      <dgm:prSet presAssocID="{F187DFC3-8281-495F-8321-FDC98319D0B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B13137-F455-42E9-96F9-9C7ADC1181EC}" type="pres">
      <dgm:prSet presAssocID="{1A0FC986-D80E-4B27-B0A8-64F1E2B2C8CB}" presName="Name8" presStyleCnt="0"/>
      <dgm:spPr/>
    </dgm:pt>
    <dgm:pt modelId="{D082D898-914B-44A6-BD7C-9AA058A6EAF9}" type="pres">
      <dgm:prSet presAssocID="{1A0FC986-D80E-4B27-B0A8-64F1E2B2C8CB}" presName="level" presStyleLbl="node1" presStyleIdx="3" presStyleCnt="6" custScaleX="9895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B7AE28-A242-4F02-9FA4-BC47A35024DD}" type="pres">
      <dgm:prSet presAssocID="{1A0FC986-D80E-4B27-B0A8-64F1E2B2C8C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BE9604-BFF2-4B65-A57E-10B260C174DF}" type="pres">
      <dgm:prSet presAssocID="{21557672-A0D7-4ED2-801D-8AD8CDD03E30}" presName="Name8" presStyleCnt="0"/>
      <dgm:spPr/>
    </dgm:pt>
    <dgm:pt modelId="{6B190388-F515-4E78-9E99-F0E5E4CC64DD}" type="pres">
      <dgm:prSet presAssocID="{21557672-A0D7-4ED2-801D-8AD8CDD03E30}" presName="level" presStyleLbl="node1" presStyleIdx="4" presStyleCnt="6" custScaleX="9895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30850B-237C-404B-893D-7E5B5E8E3893}" type="pres">
      <dgm:prSet presAssocID="{21557672-A0D7-4ED2-801D-8AD8CDD03E3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3E3E90-937F-4729-A678-9C4B1258678C}" type="pres">
      <dgm:prSet presAssocID="{34597227-907C-4C5F-83E0-89BEB70AFF49}" presName="Name8" presStyleCnt="0"/>
      <dgm:spPr/>
    </dgm:pt>
    <dgm:pt modelId="{FA3A7A02-CC3B-4B47-9573-924CF674C293}" type="pres">
      <dgm:prSet presAssocID="{34597227-907C-4C5F-83E0-89BEB70AFF49}" presName="level" presStyleLbl="node1" presStyleIdx="5" presStyleCnt="6" custScaleX="9895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045F5C-92CF-4F28-BCD0-9CB223E9ADA5}" type="pres">
      <dgm:prSet presAssocID="{34597227-907C-4C5F-83E0-89BEB70AFF4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A48DFB4-4566-4620-9EFE-708306E135AC}" srcId="{92796CB1-A2E9-4A54-9CFD-9744AE036F80}" destId="{34597227-907C-4C5F-83E0-89BEB70AFF49}" srcOrd="5" destOrd="0" parTransId="{67D3A948-4BD1-4C8F-A3E4-264336CA7CD8}" sibTransId="{FD37DBA8-8126-42C4-83D1-64F26BA88054}"/>
    <dgm:cxn modelId="{9599B7FB-A990-4AC3-A06F-4C16422AECBC}" type="presOf" srcId="{F187DFC3-8281-495F-8321-FDC98319D0B0}" destId="{B4DBE44D-5FA6-44F1-9AF9-760664A0053E}" srcOrd="1" destOrd="0" presId="urn:microsoft.com/office/officeart/2005/8/layout/pyramid1"/>
    <dgm:cxn modelId="{ADFA4100-2CF5-41E9-9FA0-4BCD5924CFCA}" srcId="{92796CB1-A2E9-4A54-9CFD-9744AE036F80}" destId="{E1F2947E-C620-4DA8-863E-42140224BC24}" srcOrd="0" destOrd="0" parTransId="{9A90F064-4E4C-41EA-AB7F-7D09A0A34006}" sibTransId="{555FFF13-358B-4ECC-87D7-83D4A31F440F}"/>
    <dgm:cxn modelId="{03DD0920-63F7-4CDB-8B1D-35BC8FA42257}" srcId="{92796CB1-A2E9-4A54-9CFD-9744AE036F80}" destId="{21557672-A0D7-4ED2-801D-8AD8CDD03E30}" srcOrd="4" destOrd="0" parTransId="{C1715C32-2DAD-48BF-BDCE-1589223499F2}" sibTransId="{B1D14910-DC3C-441F-A620-0AE3F81660C9}"/>
    <dgm:cxn modelId="{87BB5DEB-3CEE-4FE4-8643-86E6BD2432B3}" type="presOf" srcId="{E1F2947E-C620-4DA8-863E-42140224BC24}" destId="{C42604C3-6D53-40F7-AA2F-920B38452F2F}" srcOrd="0" destOrd="0" presId="urn:microsoft.com/office/officeart/2005/8/layout/pyramid1"/>
    <dgm:cxn modelId="{64ADE8E8-678D-4016-929E-F9030582D531}" type="presOf" srcId="{5FF247D2-D100-4881-AEF9-2F40CD2FAC8B}" destId="{A3FB5B3C-0D63-407C-8FF5-0378E1213A36}" srcOrd="0" destOrd="0" presId="urn:microsoft.com/office/officeart/2005/8/layout/pyramid1"/>
    <dgm:cxn modelId="{0C8D1DE5-B2EC-4F62-A7C8-6458BD8A678B}" srcId="{92796CB1-A2E9-4A54-9CFD-9744AE036F80}" destId="{1A0FC986-D80E-4B27-B0A8-64F1E2B2C8CB}" srcOrd="3" destOrd="0" parTransId="{83008071-7025-46D4-84BF-0E839CBDC468}" sibTransId="{7D277A25-23D2-4289-8E3E-0DD2520CBF93}"/>
    <dgm:cxn modelId="{6CB67785-86D9-4C22-A421-7D42CB509344}" type="presOf" srcId="{34597227-907C-4C5F-83E0-89BEB70AFF49}" destId="{9F045F5C-92CF-4F28-BCD0-9CB223E9ADA5}" srcOrd="1" destOrd="0" presId="urn:microsoft.com/office/officeart/2005/8/layout/pyramid1"/>
    <dgm:cxn modelId="{EB15663E-6E71-47E3-9126-8B824B4E4567}" type="presOf" srcId="{1A0FC986-D80E-4B27-B0A8-64F1E2B2C8CB}" destId="{D082D898-914B-44A6-BD7C-9AA058A6EAF9}" srcOrd="0" destOrd="0" presId="urn:microsoft.com/office/officeart/2005/8/layout/pyramid1"/>
    <dgm:cxn modelId="{CE479A87-BA3C-4C34-8AA9-261E27E8CD37}" type="presOf" srcId="{21557672-A0D7-4ED2-801D-8AD8CDD03E30}" destId="{6B190388-F515-4E78-9E99-F0E5E4CC64DD}" srcOrd="0" destOrd="0" presId="urn:microsoft.com/office/officeart/2005/8/layout/pyramid1"/>
    <dgm:cxn modelId="{0EF1B92C-A44A-44E2-AAAF-EF2E6E64EB95}" srcId="{92796CB1-A2E9-4A54-9CFD-9744AE036F80}" destId="{5FF247D2-D100-4881-AEF9-2F40CD2FAC8B}" srcOrd="1" destOrd="0" parTransId="{7F99AE9D-0B87-4FE4-B2B7-125013A31A83}" sibTransId="{8FDAF2BA-42DF-4D85-827A-B3829D2EB5EB}"/>
    <dgm:cxn modelId="{FFEC7674-2422-41CA-91F6-6426779EE34D}" type="presOf" srcId="{1A0FC986-D80E-4B27-B0A8-64F1E2B2C8CB}" destId="{BCB7AE28-A242-4F02-9FA4-BC47A35024DD}" srcOrd="1" destOrd="0" presId="urn:microsoft.com/office/officeart/2005/8/layout/pyramid1"/>
    <dgm:cxn modelId="{FFBA1898-D65D-4662-BD2E-C13E77FF448A}" type="presOf" srcId="{21557672-A0D7-4ED2-801D-8AD8CDD03E30}" destId="{3C30850B-237C-404B-893D-7E5B5E8E3893}" srcOrd="1" destOrd="0" presId="urn:microsoft.com/office/officeart/2005/8/layout/pyramid1"/>
    <dgm:cxn modelId="{A19D2E74-0E5C-4CCC-A8AD-EA538213B2AB}" srcId="{92796CB1-A2E9-4A54-9CFD-9744AE036F80}" destId="{F187DFC3-8281-495F-8321-FDC98319D0B0}" srcOrd="2" destOrd="0" parTransId="{669C39C8-5A88-47D0-8B3C-BA143E268B7B}" sibTransId="{BA8C9876-B02F-4FD2-B9CC-9BB793432EB7}"/>
    <dgm:cxn modelId="{73C38F14-65E2-47EA-AFF2-A39A78E6D50D}" type="presOf" srcId="{F187DFC3-8281-495F-8321-FDC98319D0B0}" destId="{C44CECA9-0C84-44D0-81AC-8700AE6E919D}" srcOrd="0" destOrd="0" presId="urn:microsoft.com/office/officeart/2005/8/layout/pyramid1"/>
    <dgm:cxn modelId="{00A15D15-CEE0-45D5-8AA9-0741E3EE754E}" type="presOf" srcId="{5FF247D2-D100-4881-AEF9-2F40CD2FAC8B}" destId="{2F7A827E-2CAF-4380-AA79-5A01ADD6D715}" srcOrd="1" destOrd="0" presId="urn:microsoft.com/office/officeart/2005/8/layout/pyramid1"/>
    <dgm:cxn modelId="{A05E4FF2-E317-4D40-A30C-ABEB3746DA51}" type="presOf" srcId="{92796CB1-A2E9-4A54-9CFD-9744AE036F80}" destId="{4CC6B967-9451-4F03-89DE-284056CAD790}" srcOrd="0" destOrd="0" presId="urn:microsoft.com/office/officeart/2005/8/layout/pyramid1"/>
    <dgm:cxn modelId="{92EB23FF-C82D-431C-9398-23D7E85DFB84}" type="presOf" srcId="{E1F2947E-C620-4DA8-863E-42140224BC24}" destId="{3FEC1C1D-E682-48C8-8066-1BBE477EB246}" srcOrd="1" destOrd="0" presId="urn:microsoft.com/office/officeart/2005/8/layout/pyramid1"/>
    <dgm:cxn modelId="{6DA91E76-A0F2-4025-83C2-A4E6F3751E54}" type="presOf" srcId="{34597227-907C-4C5F-83E0-89BEB70AFF49}" destId="{FA3A7A02-CC3B-4B47-9573-924CF674C293}" srcOrd="0" destOrd="0" presId="urn:microsoft.com/office/officeart/2005/8/layout/pyramid1"/>
    <dgm:cxn modelId="{2B19D7A6-BB5E-4479-9578-F4773A95AF19}" type="presParOf" srcId="{4CC6B967-9451-4F03-89DE-284056CAD790}" destId="{95C358A2-0F18-4C06-9C46-188B9F8A5962}" srcOrd="0" destOrd="0" presId="urn:microsoft.com/office/officeart/2005/8/layout/pyramid1"/>
    <dgm:cxn modelId="{1C321540-A922-4BF8-AF1B-3CF22BB0E011}" type="presParOf" srcId="{95C358A2-0F18-4C06-9C46-188B9F8A5962}" destId="{C42604C3-6D53-40F7-AA2F-920B38452F2F}" srcOrd="0" destOrd="0" presId="urn:microsoft.com/office/officeart/2005/8/layout/pyramid1"/>
    <dgm:cxn modelId="{25ADB087-5797-4910-9FFE-1D666697C95D}" type="presParOf" srcId="{95C358A2-0F18-4C06-9C46-188B9F8A5962}" destId="{3FEC1C1D-E682-48C8-8066-1BBE477EB246}" srcOrd="1" destOrd="0" presId="urn:microsoft.com/office/officeart/2005/8/layout/pyramid1"/>
    <dgm:cxn modelId="{1C69CF6B-92D7-4D1F-BB99-BEA1AD742C7D}" type="presParOf" srcId="{4CC6B967-9451-4F03-89DE-284056CAD790}" destId="{49ABB487-E773-4E08-B781-9C94BBE85299}" srcOrd="1" destOrd="0" presId="urn:microsoft.com/office/officeart/2005/8/layout/pyramid1"/>
    <dgm:cxn modelId="{CE70F6CA-4544-459D-930C-22D53EBC3F6F}" type="presParOf" srcId="{49ABB487-E773-4E08-B781-9C94BBE85299}" destId="{A3FB5B3C-0D63-407C-8FF5-0378E1213A36}" srcOrd="0" destOrd="0" presId="urn:microsoft.com/office/officeart/2005/8/layout/pyramid1"/>
    <dgm:cxn modelId="{D66F99AF-E8B5-4277-9E8F-AAB895A1AC0B}" type="presParOf" srcId="{49ABB487-E773-4E08-B781-9C94BBE85299}" destId="{2F7A827E-2CAF-4380-AA79-5A01ADD6D715}" srcOrd="1" destOrd="0" presId="urn:microsoft.com/office/officeart/2005/8/layout/pyramid1"/>
    <dgm:cxn modelId="{B68500FC-67E6-4610-A008-FE0A198974BA}" type="presParOf" srcId="{4CC6B967-9451-4F03-89DE-284056CAD790}" destId="{12A9AEF8-7619-404B-ADB1-20E1E534696B}" srcOrd="2" destOrd="0" presId="urn:microsoft.com/office/officeart/2005/8/layout/pyramid1"/>
    <dgm:cxn modelId="{ED6CCEDC-144F-479E-86C9-BED3D6B60547}" type="presParOf" srcId="{12A9AEF8-7619-404B-ADB1-20E1E534696B}" destId="{C44CECA9-0C84-44D0-81AC-8700AE6E919D}" srcOrd="0" destOrd="0" presId="urn:microsoft.com/office/officeart/2005/8/layout/pyramid1"/>
    <dgm:cxn modelId="{2546826D-99C2-445C-8420-1631D596634B}" type="presParOf" srcId="{12A9AEF8-7619-404B-ADB1-20E1E534696B}" destId="{B4DBE44D-5FA6-44F1-9AF9-760664A0053E}" srcOrd="1" destOrd="0" presId="urn:microsoft.com/office/officeart/2005/8/layout/pyramid1"/>
    <dgm:cxn modelId="{0FA5F348-22CB-46D4-B844-A84EF4C62AB6}" type="presParOf" srcId="{4CC6B967-9451-4F03-89DE-284056CAD790}" destId="{8FB13137-F455-42E9-96F9-9C7ADC1181EC}" srcOrd="3" destOrd="0" presId="urn:microsoft.com/office/officeart/2005/8/layout/pyramid1"/>
    <dgm:cxn modelId="{B051EC72-ABFF-4DEB-83C6-81C6A6A830C6}" type="presParOf" srcId="{8FB13137-F455-42E9-96F9-9C7ADC1181EC}" destId="{D082D898-914B-44A6-BD7C-9AA058A6EAF9}" srcOrd="0" destOrd="0" presId="urn:microsoft.com/office/officeart/2005/8/layout/pyramid1"/>
    <dgm:cxn modelId="{0B5AED85-36E4-4FCD-B8C2-F634043927C3}" type="presParOf" srcId="{8FB13137-F455-42E9-96F9-9C7ADC1181EC}" destId="{BCB7AE28-A242-4F02-9FA4-BC47A35024DD}" srcOrd="1" destOrd="0" presId="urn:microsoft.com/office/officeart/2005/8/layout/pyramid1"/>
    <dgm:cxn modelId="{0F0BDE5C-D722-4F72-867B-4041947D1C94}" type="presParOf" srcId="{4CC6B967-9451-4F03-89DE-284056CAD790}" destId="{A8BE9604-BFF2-4B65-A57E-10B260C174DF}" srcOrd="4" destOrd="0" presId="urn:microsoft.com/office/officeart/2005/8/layout/pyramid1"/>
    <dgm:cxn modelId="{227450C2-859D-4281-B31F-31D167522D67}" type="presParOf" srcId="{A8BE9604-BFF2-4B65-A57E-10B260C174DF}" destId="{6B190388-F515-4E78-9E99-F0E5E4CC64DD}" srcOrd="0" destOrd="0" presId="urn:microsoft.com/office/officeart/2005/8/layout/pyramid1"/>
    <dgm:cxn modelId="{338ACCC5-E6E6-460B-8C4B-362D2A5B9F56}" type="presParOf" srcId="{A8BE9604-BFF2-4B65-A57E-10B260C174DF}" destId="{3C30850B-237C-404B-893D-7E5B5E8E3893}" srcOrd="1" destOrd="0" presId="urn:microsoft.com/office/officeart/2005/8/layout/pyramid1"/>
    <dgm:cxn modelId="{5B539B91-9619-46E6-B40A-0A9B5BFD5E39}" type="presParOf" srcId="{4CC6B967-9451-4F03-89DE-284056CAD790}" destId="{D63E3E90-937F-4729-A678-9C4B1258678C}" srcOrd="5" destOrd="0" presId="urn:microsoft.com/office/officeart/2005/8/layout/pyramid1"/>
    <dgm:cxn modelId="{42FC71A1-EFEB-4C75-8E0E-B9EC9B71F79E}" type="presParOf" srcId="{D63E3E90-937F-4729-A678-9C4B1258678C}" destId="{FA3A7A02-CC3B-4B47-9573-924CF674C293}" srcOrd="0" destOrd="0" presId="urn:microsoft.com/office/officeart/2005/8/layout/pyramid1"/>
    <dgm:cxn modelId="{A481F448-C542-4F74-8DE7-3B3D030B1662}" type="presParOf" srcId="{D63E3E90-937F-4729-A678-9C4B1258678C}" destId="{9F045F5C-92CF-4F28-BCD0-9CB223E9ADA5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00EC52A-6A45-4F94-B625-8A923041C27E}" type="doc">
      <dgm:prSet loTypeId="urn:microsoft.com/office/officeart/2005/8/layout/hierarchy2" loCatId="hierarchy" qsTypeId="urn:microsoft.com/office/officeart/2005/8/quickstyle/simple1#9" qsCatId="simple" csTypeId="urn:microsoft.com/office/officeart/2005/8/colors/accent1_2#9" csCatId="accent1" phldr="1"/>
      <dgm:spPr/>
      <dgm:t>
        <a:bodyPr/>
        <a:lstStyle/>
        <a:p>
          <a:endParaRPr lang="en-US"/>
        </a:p>
      </dgm:t>
    </dgm:pt>
    <dgm:pt modelId="{3770991E-0241-40B8-AE96-3A342D21A786}">
      <dgm:prSet phldrT="[Text]"/>
      <dgm:spPr/>
      <dgm:t>
        <a:bodyPr/>
        <a:lstStyle/>
        <a:p>
          <a:r>
            <a:rPr lang="en-US" dirty="0" smtClean="0"/>
            <a:t>DRAE</a:t>
          </a:r>
          <a:endParaRPr lang="en-US" dirty="0"/>
        </a:p>
      </dgm:t>
    </dgm:pt>
    <dgm:pt modelId="{7C3DA314-622D-4B24-BA00-6FF431C96B5A}" type="parTrans" cxnId="{89C52E90-2671-484A-96A5-F11AC8B47063}">
      <dgm:prSet/>
      <dgm:spPr/>
      <dgm:t>
        <a:bodyPr/>
        <a:lstStyle/>
        <a:p>
          <a:endParaRPr lang="en-US"/>
        </a:p>
      </dgm:t>
    </dgm:pt>
    <dgm:pt modelId="{9FEA1204-7853-428B-9048-2C03F068D942}" type="sibTrans" cxnId="{89C52E90-2671-484A-96A5-F11AC8B47063}">
      <dgm:prSet/>
      <dgm:spPr/>
      <dgm:t>
        <a:bodyPr/>
        <a:lstStyle/>
        <a:p>
          <a:endParaRPr lang="en-US"/>
        </a:p>
      </dgm:t>
    </dgm:pt>
    <dgm:pt modelId="{58EA274A-CB84-4975-9CDE-7BC444865004}">
      <dgm:prSet phldrT="[Text]"/>
      <dgm:spPr/>
      <dgm:t>
        <a:bodyPr/>
        <a:lstStyle/>
        <a:p>
          <a:r>
            <a:rPr lang="en-US" dirty="0" smtClean="0"/>
            <a:t>Defina</a:t>
          </a:r>
          <a:endParaRPr lang="en-US" dirty="0"/>
        </a:p>
      </dgm:t>
    </dgm:pt>
    <dgm:pt modelId="{BCE796CB-B94B-445A-9FCA-A4191D8B6DD5}" type="parTrans" cxnId="{E3EE3A88-A040-48FD-B105-C0280EC7AA3E}">
      <dgm:prSet/>
      <dgm:spPr/>
      <dgm:t>
        <a:bodyPr/>
        <a:lstStyle/>
        <a:p>
          <a:endParaRPr lang="en-US"/>
        </a:p>
      </dgm:t>
    </dgm:pt>
    <dgm:pt modelId="{5CFC5EA9-A8F4-4B19-9D21-DD338DA22DC1}" type="sibTrans" cxnId="{E3EE3A88-A040-48FD-B105-C0280EC7AA3E}">
      <dgm:prSet/>
      <dgm:spPr/>
      <dgm:t>
        <a:bodyPr/>
        <a:lstStyle/>
        <a:p>
          <a:endParaRPr lang="en-US"/>
        </a:p>
      </dgm:t>
    </dgm:pt>
    <dgm:pt modelId="{54BC01F2-21A5-4F96-BA47-005739DD5F2F}">
      <dgm:prSet phldrT="[Text]"/>
      <dgm:spPr/>
      <dgm:t>
        <a:bodyPr/>
        <a:lstStyle/>
        <a:p>
          <a:r>
            <a:rPr lang="en-US" dirty="0" smtClean="0"/>
            <a:t>Reaja</a:t>
          </a:r>
          <a:endParaRPr lang="en-US" dirty="0"/>
        </a:p>
      </dgm:t>
    </dgm:pt>
    <dgm:pt modelId="{45937923-4FBA-4B5C-8732-CF5FA04C5A6A}" type="parTrans" cxnId="{D2A027C1-4D13-43C7-B3D6-86079294A54A}">
      <dgm:prSet/>
      <dgm:spPr/>
      <dgm:t>
        <a:bodyPr/>
        <a:lstStyle/>
        <a:p>
          <a:endParaRPr lang="en-US"/>
        </a:p>
      </dgm:t>
    </dgm:pt>
    <dgm:pt modelId="{35905B39-5BE8-451E-B540-86F619B1D614}" type="sibTrans" cxnId="{D2A027C1-4D13-43C7-B3D6-86079294A54A}">
      <dgm:prSet/>
      <dgm:spPr/>
      <dgm:t>
        <a:bodyPr/>
        <a:lstStyle/>
        <a:p>
          <a:endParaRPr lang="en-US"/>
        </a:p>
      </dgm:t>
    </dgm:pt>
    <dgm:pt modelId="{8533B7C8-2D66-4E4E-AF33-A9FD5B5563FA}">
      <dgm:prSet phldrT="[Text]"/>
      <dgm:spPr/>
      <dgm:t>
        <a:bodyPr/>
        <a:lstStyle/>
        <a:p>
          <a:r>
            <a:rPr lang="en-US" dirty="0" smtClean="0"/>
            <a:t>Analise</a:t>
          </a:r>
          <a:endParaRPr lang="en-US" dirty="0"/>
        </a:p>
      </dgm:t>
    </dgm:pt>
    <dgm:pt modelId="{6E2F2032-54AB-45A9-82AB-D6484871719E}" type="parTrans" cxnId="{88A0A3B4-7515-4462-9D30-698AD5BBECA2}">
      <dgm:prSet/>
      <dgm:spPr/>
      <dgm:t>
        <a:bodyPr/>
        <a:lstStyle/>
        <a:p>
          <a:endParaRPr lang="en-US"/>
        </a:p>
      </dgm:t>
    </dgm:pt>
    <dgm:pt modelId="{9C7AE890-D018-4172-9F5C-36C775D3300A}" type="sibTrans" cxnId="{88A0A3B4-7515-4462-9D30-698AD5BBECA2}">
      <dgm:prSet/>
      <dgm:spPr/>
      <dgm:t>
        <a:bodyPr/>
        <a:lstStyle/>
        <a:p>
          <a:endParaRPr lang="en-US"/>
        </a:p>
      </dgm:t>
    </dgm:pt>
    <dgm:pt modelId="{11800BAE-74A6-45DA-B7F4-9710837134A9}">
      <dgm:prSet phldrT="[Text]"/>
      <dgm:spPr/>
      <dgm:t>
        <a:bodyPr/>
        <a:lstStyle/>
        <a:p>
          <a:r>
            <a:rPr lang="en-US" dirty="0" smtClean="0"/>
            <a:t>E agora</a:t>
          </a:r>
          <a:endParaRPr lang="en-US" dirty="0"/>
        </a:p>
      </dgm:t>
    </dgm:pt>
    <dgm:pt modelId="{4977C063-FA78-449D-80EE-D3568085F091}" type="parTrans" cxnId="{9E3FCAB6-945A-4212-B2C0-CB39115F3E42}">
      <dgm:prSet/>
      <dgm:spPr/>
      <dgm:t>
        <a:bodyPr/>
        <a:lstStyle/>
        <a:p>
          <a:endParaRPr lang="en-US"/>
        </a:p>
      </dgm:t>
    </dgm:pt>
    <dgm:pt modelId="{CBDA6A89-FC3E-4BD4-9CE5-0FDB78E82794}" type="sibTrans" cxnId="{9E3FCAB6-945A-4212-B2C0-CB39115F3E42}">
      <dgm:prSet/>
      <dgm:spPr/>
      <dgm:t>
        <a:bodyPr/>
        <a:lstStyle/>
        <a:p>
          <a:endParaRPr lang="en-US"/>
        </a:p>
      </dgm:t>
    </dgm:pt>
    <dgm:pt modelId="{943FA5A5-F3B8-4EF9-971F-F604CDEBF190}" type="pres">
      <dgm:prSet presAssocID="{700EC52A-6A45-4F94-B625-8A923041C27E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208C5C0-F29B-4AB0-B6CB-975FDB28A103}" type="pres">
      <dgm:prSet presAssocID="{3770991E-0241-40B8-AE96-3A342D21A786}" presName="root1" presStyleCnt="0"/>
      <dgm:spPr/>
    </dgm:pt>
    <dgm:pt modelId="{06CAF5C4-3AFE-40B6-9DF3-C8553F001205}" type="pres">
      <dgm:prSet presAssocID="{3770991E-0241-40B8-AE96-3A342D21A786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B192ECA-1F3B-411D-AE3E-323FBC399F23}" type="pres">
      <dgm:prSet presAssocID="{3770991E-0241-40B8-AE96-3A342D21A786}" presName="level2hierChild" presStyleCnt="0"/>
      <dgm:spPr/>
    </dgm:pt>
    <dgm:pt modelId="{9D475C14-FA35-4275-97C0-0225A5408B7D}" type="pres">
      <dgm:prSet presAssocID="{BCE796CB-B94B-445A-9FCA-A4191D8B6DD5}" presName="conn2-1" presStyleLbl="parChTrans1D2" presStyleIdx="0" presStyleCnt="4"/>
      <dgm:spPr/>
      <dgm:t>
        <a:bodyPr/>
        <a:lstStyle/>
        <a:p>
          <a:endParaRPr lang="en-US"/>
        </a:p>
      </dgm:t>
    </dgm:pt>
    <dgm:pt modelId="{408E63AA-7530-411B-899D-BD22631B104B}" type="pres">
      <dgm:prSet presAssocID="{BCE796CB-B94B-445A-9FCA-A4191D8B6DD5}" presName="connTx" presStyleLbl="parChTrans1D2" presStyleIdx="0" presStyleCnt="4"/>
      <dgm:spPr/>
      <dgm:t>
        <a:bodyPr/>
        <a:lstStyle/>
        <a:p>
          <a:endParaRPr lang="en-US"/>
        </a:p>
      </dgm:t>
    </dgm:pt>
    <dgm:pt modelId="{A723AC88-1E71-4C83-8D4C-0F95A2429552}" type="pres">
      <dgm:prSet presAssocID="{58EA274A-CB84-4975-9CDE-7BC444865004}" presName="root2" presStyleCnt="0"/>
      <dgm:spPr/>
    </dgm:pt>
    <dgm:pt modelId="{5DD3408E-5942-4A9C-839C-20555B6995F9}" type="pres">
      <dgm:prSet presAssocID="{58EA274A-CB84-4975-9CDE-7BC444865004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4C126DC-AAEF-4885-B039-8C49DF821176}" type="pres">
      <dgm:prSet presAssocID="{58EA274A-CB84-4975-9CDE-7BC444865004}" presName="level3hierChild" presStyleCnt="0"/>
      <dgm:spPr/>
    </dgm:pt>
    <dgm:pt modelId="{E2F55A7B-172E-4840-A775-233B2675CD7E}" type="pres">
      <dgm:prSet presAssocID="{45937923-4FBA-4B5C-8732-CF5FA04C5A6A}" presName="conn2-1" presStyleLbl="parChTrans1D2" presStyleIdx="1" presStyleCnt="4"/>
      <dgm:spPr/>
      <dgm:t>
        <a:bodyPr/>
        <a:lstStyle/>
        <a:p>
          <a:endParaRPr lang="en-US"/>
        </a:p>
      </dgm:t>
    </dgm:pt>
    <dgm:pt modelId="{6513218C-5998-4853-B692-34E0E67FD24D}" type="pres">
      <dgm:prSet presAssocID="{45937923-4FBA-4B5C-8732-CF5FA04C5A6A}" presName="connTx" presStyleLbl="parChTrans1D2" presStyleIdx="1" presStyleCnt="4"/>
      <dgm:spPr/>
      <dgm:t>
        <a:bodyPr/>
        <a:lstStyle/>
        <a:p>
          <a:endParaRPr lang="en-US"/>
        </a:p>
      </dgm:t>
    </dgm:pt>
    <dgm:pt modelId="{69D47F48-8319-41FD-B2F3-9AC62B4D5539}" type="pres">
      <dgm:prSet presAssocID="{54BC01F2-21A5-4F96-BA47-005739DD5F2F}" presName="root2" presStyleCnt="0"/>
      <dgm:spPr/>
    </dgm:pt>
    <dgm:pt modelId="{B237FCFA-E10D-4915-BC9D-286FE85955A8}" type="pres">
      <dgm:prSet presAssocID="{54BC01F2-21A5-4F96-BA47-005739DD5F2F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698E9E0-8774-4DBF-91EF-542A27EC2420}" type="pres">
      <dgm:prSet presAssocID="{54BC01F2-21A5-4F96-BA47-005739DD5F2F}" presName="level3hierChild" presStyleCnt="0"/>
      <dgm:spPr/>
    </dgm:pt>
    <dgm:pt modelId="{874D8BD0-81DD-4791-99EB-F345D0227FFA}" type="pres">
      <dgm:prSet presAssocID="{6E2F2032-54AB-45A9-82AB-D6484871719E}" presName="conn2-1" presStyleLbl="parChTrans1D2" presStyleIdx="2" presStyleCnt="4"/>
      <dgm:spPr/>
      <dgm:t>
        <a:bodyPr/>
        <a:lstStyle/>
        <a:p>
          <a:endParaRPr lang="en-US"/>
        </a:p>
      </dgm:t>
    </dgm:pt>
    <dgm:pt modelId="{190ACFE5-3AB8-4F3B-86EE-E930BB3F09AA}" type="pres">
      <dgm:prSet presAssocID="{6E2F2032-54AB-45A9-82AB-D6484871719E}" presName="connTx" presStyleLbl="parChTrans1D2" presStyleIdx="2" presStyleCnt="4"/>
      <dgm:spPr/>
      <dgm:t>
        <a:bodyPr/>
        <a:lstStyle/>
        <a:p>
          <a:endParaRPr lang="en-US"/>
        </a:p>
      </dgm:t>
    </dgm:pt>
    <dgm:pt modelId="{92F08E99-B558-4BEA-A8D8-39BB5D8BFDB5}" type="pres">
      <dgm:prSet presAssocID="{8533B7C8-2D66-4E4E-AF33-A9FD5B5563FA}" presName="root2" presStyleCnt="0"/>
      <dgm:spPr/>
    </dgm:pt>
    <dgm:pt modelId="{52C333C8-1494-437A-875B-270A27D82E42}" type="pres">
      <dgm:prSet presAssocID="{8533B7C8-2D66-4E4E-AF33-A9FD5B5563FA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0714D4F-0B25-4771-984F-49354D1CF293}" type="pres">
      <dgm:prSet presAssocID="{8533B7C8-2D66-4E4E-AF33-A9FD5B5563FA}" presName="level3hierChild" presStyleCnt="0"/>
      <dgm:spPr/>
    </dgm:pt>
    <dgm:pt modelId="{289EB7EB-73FA-43D3-B642-758343D36CC2}" type="pres">
      <dgm:prSet presAssocID="{4977C063-FA78-449D-80EE-D3568085F091}" presName="conn2-1" presStyleLbl="parChTrans1D2" presStyleIdx="3" presStyleCnt="4"/>
      <dgm:spPr/>
      <dgm:t>
        <a:bodyPr/>
        <a:lstStyle/>
        <a:p>
          <a:endParaRPr lang="en-US"/>
        </a:p>
      </dgm:t>
    </dgm:pt>
    <dgm:pt modelId="{88295B1D-67C2-426F-B17F-CD826C5F7D8F}" type="pres">
      <dgm:prSet presAssocID="{4977C063-FA78-449D-80EE-D3568085F091}" presName="connTx" presStyleLbl="parChTrans1D2" presStyleIdx="3" presStyleCnt="4"/>
      <dgm:spPr/>
      <dgm:t>
        <a:bodyPr/>
        <a:lstStyle/>
        <a:p>
          <a:endParaRPr lang="en-US"/>
        </a:p>
      </dgm:t>
    </dgm:pt>
    <dgm:pt modelId="{32D3C32A-CF69-42C4-8CA8-A4EF7573A1A5}" type="pres">
      <dgm:prSet presAssocID="{11800BAE-74A6-45DA-B7F4-9710837134A9}" presName="root2" presStyleCnt="0"/>
      <dgm:spPr/>
    </dgm:pt>
    <dgm:pt modelId="{E9737451-FE17-451B-AE15-39D84378D5A2}" type="pres">
      <dgm:prSet presAssocID="{11800BAE-74A6-45DA-B7F4-9710837134A9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40D2262-E0B8-472E-9247-BD8855EF362A}" type="pres">
      <dgm:prSet presAssocID="{11800BAE-74A6-45DA-B7F4-9710837134A9}" presName="level3hierChild" presStyleCnt="0"/>
      <dgm:spPr/>
    </dgm:pt>
  </dgm:ptLst>
  <dgm:cxnLst>
    <dgm:cxn modelId="{4DE11A05-42B4-4D5C-B631-A436AE59FFF6}" type="presOf" srcId="{45937923-4FBA-4B5C-8732-CF5FA04C5A6A}" destId="{E2F55A7B-172E-4840-A775-233B2675CD7E}" srcOrd="0" destOrd="0" presId="urn:microsoft.com/office/officeart/2005/8/layout/hierarchy2"/>
    <dgm:cxn modelId="{E3EE3A88-A040-48FD-B105-C0280EC7AA3E}" srcId="{3770991E-0241-40B8-AE96-3A342D21A786}" destId="{58EA274A-CB84-4975-9CDE-7BC444865004}" srcOrd="0" destOrd="0" parTransId="{BCE796CB-B94B-445A-9FCA-A4191D8B6DD5}" sibTransId="{5CFC5EA9-A8F4-4B19-9D21-DD338DA22DC1}"/>
    <dgm:cxn modelId="{47BB5CF7-D44A-445B-84F8-EAAC2D15BA20}" type="presOf" srcId="{45937923-4FBA-4B5C-8732-CF5FA04C5A6A}" destId="{6513218C-5998-4853-B692-34E0E67FD24D}" srcOrd="1" destOrd="0" presId="urn:microsoft.com/office/officeart/2005/8/layout/hierarchy2"/>
    <dgm:cxn modelId="{BB99E51A-0C90-42A3-BF87-C4BAC68BCEE8}" type="presOf" srcId="{BCE796CB-B94B-445A-9FCA-A4191D8B6DD5}" destId="{9D475C14-FA35-4275-97C0-0225A5408B7D}" srcOrd="0" destOrd="0" presId="urn:microsoft.com/office/officeart/2005/8/layout/hierarchy2"/>
    <dgm:cxn modelId="{E14F76FD-F191-4804-B806-368CDDD81EFA}" type="presOf" srcId="{3770991E-0241-40B8-AE96-3A342D21A786}" destId="{06CAF5C4-3AFE-40B6-9DF3-C8553F001205}" srcOrd="0" destOrd="0" presId="urn:microsoft.com/office/officeart/2005/8/layout/hierarchy2"/>
    <dgm:cxn modelId="{9E3FCAB6-945A-4212-B2C0-CB39115F3E42}" srcId="{3770991E-0241-40B8-AE96-3A342D21A786}" destId="{11800BAE-74A6-45DA-B7F4-9710837134A9}" srcOrd="3" destOrd="0" parTransId="{4977C063-FA78-449D-80EE-D3568085F091}" sibTransId="{CBDA6A89-FC3E-4BD4-9CE5-0FDB78E82794}"/>
    <dgm:cxn modelId="{F82018FA-E56C-460E-BC86-4EE1BA932138}" type="presOf" srcId="{BCE796CB-B94B-445A-9FCA-A4191D8B6DD5}" destId="{408E63AA-7530-411B-899D-BD22631B104B}" srcOrd="1" destOrd="0" presId="urn:microsoft.com/office/officeart/2005/8/layout/hierarchy2"/>
    <dgm:cxn modelId="{D61AB18B-D243-4F5D-98F2-E99F415F8912}" type="presOf" srcId="{54BC01F2-21A5-4F96-BA47-005739DD5F2F}" destId="{B237FCFA-E10D-4915-BC9D-286FE85955A8}" srcOrd="0" destOrd="0" presId="urn:microsoft.com/office/officeart/2005/8/layout/hierarchy2"/>
    <dgm:cxn modelId="{3039108A-12AD-493C-AC8E-3C32CBB705E8}" type="presOf" srcId="{700EC52A-6A45-4F94-B625-8A923041C27E}" destId="{943FA5A5-F3B8-4EF9-971F-F604CDEBF190}" srcOrd="0" destOrd="0" presId="urn:microsoft.com/office/officeart/2005/8/layout/hierarchy2"/>
    <dgm:cxn modelId="{E7484CDD-CD06-4708-B7CF-E1145DAAC13B}" type="presOf" srcId="{4977C063-FA78-449D-80EE-D3568085F091}" destId="{289EB7EB-73FA-43D3-B642-758343D36CC2}" srcOrd="0" destOrd="0" presId="urn:microsoft.com/office/officeart/2005/8/layout/hierarchy2"/>
    <dgm:cxn modelId="{88A0A3B4-7515-4462-9D30-698AD5BBECA2}" srcId="{3770991E-0241-40B8-AE96-3A342D21A786}" destId="{8533B7C8-2D66-4E4E-AF33-A9FD5B5563FA}" srcOrd="2" destOrd="0" parTransId="{6E2F2032-54AB-45A9-82AB-D6484871719E}" sibTransId="{9C7AE890-D018-4172-9F5C-36C775D3300A}"/>
    <dgm:cxn modelId="{E889B4C2-755A-4488-9E50-678CB1001BF1}" type="presOf" srcId="{6E2F2032-54AB-45A9-82AB-D6484871719E}" destId="{874D8BD0-81DD-4791-99EB-F345D0227FFA}" srcOrd="0" destOrd="0" presId="urn:microsoft.com/office/officeart/2005/8/layout/hierarchy2"/>
    <dgm:cxn modelId="{FCFC6086-D71B-4706-B85B-053666F84309}" type="presOf" srcId="{11800BAE-74A6-45DA-B7F4-9710837134A9}" destId="{E9737451-FE17-451B-AE15-39D84378D5A2}" srcOrd="0" destOrd="0" presId="urn:microsoft.com/office/officeart/2005/8/layout/hierarchy2"/>
    <dgm:cxn modelId="{D2A027C1-4D13-43C7-B3D6-86079294A54A}" srcId="{3770991E-0241-40B8-AE96-3A342D21A786}" destId="{54BC01F2-21A5-4F96-BA47-005739DD5F2F}" srcOrd="1" destOrd="0" parTransId="{45937923-4FBA-4B5C-8732-CF5FA04C5A6A}" sibTransId="{35905B39-5BE8-451E-B540-86F619B1D614}"/>
    <dgm:cxn modelId="{C2CCD680-7DB1-47E7-8918-4BDD426EDCE7}" type="presOf" srcId="{6E2F2032-54AB-45A9-82AB-D6484871719E}" destId="{190ACFE5-3AB8-4F3B-86EE-E930BB3F09AA}" srcOrd="1" destOrd="0" presId="urn:microsoft.com/office/officeart/2005/8/layout/hierarchy2"/>
    <dgm:cxn modelId="{80F1D05B-01A2-4CF6-A6AD-0B9A3AFCB808}" type="presOf" srcId="{4977C063-FA78-449D-80EE-D3568085F091}" destId="{88295B1D-67C2-426F-B17F-CD826C5F7D8F}" srcOrd="1" destOrd="0" presId="urn:microsoft.com/office/officeart/2005/8/layout/hierarchy2"/>
    <dgm:cxn modelId="{89C52E90-2671-484A-96A5-F11AC8B47063}" srcId="{700EC52A-6A45-4F94-B625-8A923041C27E}" destId="{3770991E-0241-40B8-AE96-3A342D21A786}" srcOrd="0" destOrd="0" parTransId="{7C3DA314-622D-4B24-BA00-6FF431C96B5A}" sibTransId="{9FEA1204-7853-428B-9048-2C03F068D942}"/>
    <dgm:cxn modelId="{6DADEC16-FCAF-4331-BE32-E49AB63E16EC}" type="presOf" srcId="{8533B7C8-2D66-4E4E-AF33-A9FD5B5563FA}" destId="{52C333C8-1494-437A-875B-270A27D82E42}" srcOrd="0" destOrd="0" presId="urn:microsoft.com/office/officeart/2005/8/layout/hierarchy2"/>
    <dgm:cxn modelId="{DD1780CF-E748-4E7F-9DD0-1F38570C91FE}" type="presOf" srcId="{58EA274A-CB84-4975-9CDE-7BC444865004}" destId="{5DD3408E-5942-4A9C-839C-20555B6995F9}" srcOrd="0" destOrd="0" presId="urn:microsoft.com/office/officeart/2005/8/layout/hierarchy2"/>
    <dgm:cxn modelId="{B74D2E68-EBC2-4CB4-BBA4-0061FF5E334F}" type="presParOf" srcId="{943FA5A5-F3B8-4EF9-971F-F604CDEBF190}" destId="{1208C5C0-F29B-4AB0-B6CB-975FDB28A103}" srcOrd="0" destOrd="0" presId="urn:microsoft.com/office/officeart/2005/8/layout/hierarchy2"/>
    <dgm:cxn modelId="{5DFE1C2A-678E-4285-89CF-FE73C9B36D10}" type="presParOf" srcId="{1208C5C0-F29B-4AB0-B6CB-975FDB28A103}" destId="{06CAF5C4-3AFE-40B6-9DF3-C8553F001205}" srcOrd="0" destOrd="0" presId="urn:microsoft.com/office/officeart/2005/8/layout/hierarchy2"/>
    <dgm:cxn modelId="{1A14B74C-FC1D-46E2-AB14-0AE5D54BA9E2}" type="presParOf" srcId="{1208C5C0-F29B-4AB0-B6CB-975FDB28A103}" destId="{0B192ECA-1F3B-411D-AE3E-323FBC399F23}" srcOrd="1" destOrd="0" presId="urn:microsoft.com/office/officeart/2005/8/layout/hierarchy2"/>
    <dgm:cxn modelId="{F5298140-0CD3-473E-BF85-88E43F888897}" type="presParOf" srcId="{0B192ECA-1F3B-411D-AE3E-323FBC399F23}" destId="{9D475C14-FA35-4275-97C0-0225A5408B7D}" srcOrd="0" destOrd="0" presId="urn:microsoft.com/office/officeart/2005/8/layout/hierarchy2"/>
    <dgm:cxn modelId="{2E9316B7-4193-45FE-B67B-6C8B4828D996}" type="presParOf" srcId="{9D475C14-FA35-4275-97C0-0225A5408B7D}" destId="{408E63AA-7530-411B-899D-BD22631B104B}" srcOrd="0" destOrd="0" presId="urn:microsoft.com/office/officeart/2005/8/layout/hierarchy2"/>
    <dgm:cxn modelId="{27D5D58F-F469-4671-A29E-6584F126BC4F}" type="presParOf" srcId="{0B192ECA-1F3B-411D-AE3E-323FBC399F23}" destId="{A723AC88-1E71-4C83-8D4C-0F95A2429552}" srcOrd="1" destOrd="0" presId="urn:microsoft.com/office/officeart/2005/8/layout/hierarchy2"/>
    <dgm:cxn modelId="{228BA11D-B0A3-43B3-B865-4CA4C108E180}" type="presParOf" srcId="{A723AC88-1E71-4C83-8D4C-0F95A2429552}" destId="{5DD3408E-5942-4A9C-839C-20555B6995F9}" srcOrd="0" destOrd="0" presId="urn:microsoft.com/office/officeart/2005/8/layout/hierarchy2"/>
    <dgm:cxn modelId="{55A83754-12AE-402D-A46B-5A0512217682}" type="presParOf" srcId="{A723AC88-1E71-4C83-8D4C-0F95A2429552}" destId="{84C126DC-AAEF-4885-B039-8C49DF821176}" srcOrd="1" destOrd="0" presId="urn:microsoft.com/office/officeart/2005/8/layout/hierarchy2"/>
    <dgm:cxn modelId="{5D1DCCED-7628-4AA0-9FCC-B8D75DD49304}" type="presParOf" srcId="{0B192ECA-1F3B-411D-AE3E-323FBC399F23}" destId="{E2F55A7B-172E-4840-A775-233B2675CD7E}" srcOrd="2" destOrd="0" presId="urn:microsoft.com/office/officeart/2005/8/layout/hierarchy2"/>
    <dgm:cxn modelId="{E00F1E5F-A1DA-4308-8DFF-5DB0DCA3EFE1}" type="presParOf" srcId="{E2F55A7B-172E-4840-A775-233B2675CD7E}" destId="{6513218C-5998-4853-B692-34E0E67FD24D}" srcOrd="0" destOrd="0" presId="urn:microsoft.com/office/officeart/2005/8/layout/hierarchy2"/>
    <dgm:cxn modelId="{8C6C4CBD-6CA6-4C59-AD1D-BB988B5F3E48}" type="presParOf" srcId="{0B192ECA-1F3B-411D-AE3E-323FBC399F23}" destId="{69D47F48-8319-41FD-B2F3-9AC62B4D5539}" srcOrd="3" destOrd="0" presId="urn:microsoft.com/office/officeart/2005/8/layout/hierarchy2"/>
    <dgm:cxn modelId="{0E12EEDC-C733-4825-994F-5AF423FA9265}" type="presParOf" srcId="{69D47F48-8319-41FD-B2F3-9AC62B4D5539}" destId="{B237FCFA-E10D-4915-BC9D-286FE85955A8}" srcOrd="0" destOrd="0" presId="urn:microsoft.com/office/officeart/2005/8/layout/hierarchy2"/>
    <dgm:cxn modelId="{50445CE8-46EF-4593-A4B2-2ACDF94672F4}" type="presParOf" srcId="{69D47F48-8319-41FD-B2F3-9AC62B4D5539}" destId="{1698E9E0-8774-4DBF-91EF-542A27EC2420}" srcOrd="1" destOrd="0" presId="urn:microsoft.com/office/officeart/2005/8/layout/hierarchy2"/>
    <dgm:cxn modelId="{79C9EBE6-ECC9-46A7-A036-F6AAF7FA9A79}" type="presParOf" srcId="{0B192ECA-1F3B-411D-AE3E-323FBC399F23}" destId="{874D8BD0-81DD-4791-99EB-F345D0227FFA}" srcOrd="4" destOrd="0" presId="urn:microsoft.com/office/officeart/2005/8/layout/hierarchy2"/>
    <dgm:cxn modelId="{37709272-F15A-4700-9CC6-BD48C14FA39C}" type="presParOf" srcId="{874D8BD0-81DD-4791-99EB-F345D0227FFA}" destId="{190ACFE5-3AB8-4F3B-86EE-E930BB3F09AA}" srcOrd="0" destOrd="0" presId="urn:microsoft.com/office/officeart/2005/8/layout/hierarchy2"/>
    <dgm:cxn modelId="{F0543AA4-CCCA-434A-9A9D-D64DD68E8B89}" type="presParOf" srcId="{0B192ECA-1F3B-411D-AE3E-323FBC399F23}" destId="{92F08E99-B558-4BEA-A8D8-39BB5D8BFDB5}" srcOrd="5" destOrd="0" presId="urn:microsoft.com/office/officeart/2005/8/layout/hierarchy2"/>
    <dgm:cxn modelId="{EF777C5F-BAB6-48E6-83BA-79AC16D66044}" type="presParOf" srcId="{92F08E99-B558-4BEA-A8D8-39BB5D8BFDB5}" destId="{52C333C8-1494-437A-875B-270A27D82E42}" srcOrd="0" destOrd="0" presId="urn:microsoft.com/office/officeart/2005/8/layout/hierarchy2"/>
    <dgm:cxn modelId="{7E1B2728-31B4-4D93-956E-AE40E96792A9}" type="presParOf" srcId="{92F08E99-B558-4BEA-A8D8-39BB5D8BFDB5}" destId="{60714D4F-0B25-4771-984F-49354D1CF293}" srcOrd="1" destOrd="0" presId="urn:microsoft.com/office/officeart/2005/8/layout/hierarchy2"/>
    <dgm:cxn modelId="{4DAFB0AF-9053-4BF6-A67C-ABE48260023F}" type="presParOf" srcId="{0B192ECA-1F3B-411D-AE3E-323FBC399F23}" destId="{289EB7EB-73FA-43D3-B642-758343D36CC2}" srcOrd="6" destOrd="0" presId="urn:microsoft.com/office/officeart/2005/8/layout/hierarchy2"/>
    <dgm:cxn modelId="{842A5C49-B0C7-40B4-9066-639F1A336CC3}" type="presParOf" srcId="{289EB7EB-73FA-43D3-B642-758343D36CC2}" destId="{88295B1D-67C2-426F-B17F-CD826C5F7D8F}" srcOrd="0" destOrd="0" presId="urn:microsoft.com/office/officeart/2005/8/layout/hierarchy2"/>
    <dgm:cxn modelId="{554A6E91-C962-4A46-A858-0B3BDB9896BF}" type="presParOf" srcId="{0B192ECA-1F3B-411D-AE3E-323FBC399F23}" destId="{32D3C32A-CF69-42C4-8CA8-A4EF7573A1A5}" srcOrd="7" destOrd="0" presId="urn:microsoft.com/office/officeart/2005/8/layout/hierarchy2"/>
    <dgm:cxn modelId="{864DA0B7-08F6-4089-A13A-60B64436AEE1}" type="presParOf" srcId="{32D3C32A-CF69-42C4-8CA8-A4EF7573A1A5}" destId="{E9737451-FE17-451B-AE15-39D84378D5A2}" srcOrd="0" destOrd="0" presId="urn:microsoft.com/office/officeart/2005/8/layout/hierarchy2"/>
    <dgm:cxn modelId="{81A9D5F7-EE7C-46F7-B88D-83E6BA1A03D4}" type="presParOf" srcId="{32D3C32A-CF69-42C4-8CA8-A4EF7573A1A5}" destId="{A40D2262-E0B8-472E-9247-BD8855EF362A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22D192D-631D-48F6-8E8D-8F4ED24FB089}" type="doc">
      <dgm:prSet loTypeId="urn:microsoft.com/office/officeart/2005/8/layout/hierarchy2" loCatId="hierarchy" qsTypeId="urn:microsoft.com/office/officeart/2005/8/quickstyle/simple1#10" qsCatId="simple" csTypeId="urn:microsoft.com/office/officeart/2005/8/colors/accent1_2#10" csCatId="accent1" phldr="1"/>
      <dgm:spPr/>
      <dgm:t>
        <a:bodyPr/>
        <a:lstStyle/>
        <a:p>
          <a:endParaRPr lang="en-US"/>
        </a:p>
      </dgm:t>
    </dgm:pt>
    <dgm:pt modelId="{9E79A717-7A8D-479F-AFEC-452BD8FC512F}">
      <dgm:prSet phldrT="[Text]"/>
      <dgm:spPr/>
      <dgm:t>
        <a:bodyPr/>
        <a:lstStyle/>
        <a:p>
          <a:r>
            <a:rPr lang="en-US" b="1" dirty="0" smtClean="0"/>
            <a:t>CRAVOS</a:t>
          </a:r>
          <a:endParaRPr lang="en-US" b="1" dirty="0"/>
        </a:p>
      </dgm:t>
    </dgm:pt>
    <dgm:pt modelId="{D7FBD713-EB06-45A7-9849-F28DE34EA84C}" type="parTrans" cxnId="{373F6898-F9C6-4BCB-A954-6655C5599162}">
      <dgm:prSet/>
      <dgm:spPr/>
      <dgm:t>
        <a:bodyPr/>
        <a:lstStyle/>
        <a:p>
          <a:endParaRPr lang="en-US"/>
        </a:p>
      </dgm:t>
    </dgm:pt>
    <dgm:pt modelId="{8D5ED1C2-C9F9-41C1-BB5B-BF5291B3A8C8}" type="sibTrans" cxnId="{373F6898-F9C6-4BCB-A954-6655C5599162}">
      <dgm:prSet/>
      <dgm:spPr/>
      <dgm:t>
        <a:bodyPr/>
        <a:lstStyle/>
        <a:p>
          <a:endParaRPr lang="en-US"/>
        </a:p>
      </dgm:t>
    </dgm:pt>
    <dgm:pt modelId="{54098ADC-9CF0-49B2-BB10-43426B06AE19}">
      <dgm:prSet phldrT="[Text]"/>
      <dgm:spPr/>
      <dgm:t>
        <a:bodyPr/>
        <a:lstStyle/>
        <a:p>
          <a:r>
            <a:rPr lang="en-US" b="1" dirty="0" smtClean="0"/>
            <a:t>C</a:t>
          </a:r>
          <a:r>
            <a:rPr lang="en-US" b="0" dirty="0" smtClean="0"/>
            <a:t>hamam a atenção</a:t>
          </a:r>
          <a:endParaRPr lang="en-US" b="0" dirty="0"/>
        </a:p>
      </dgm:t>
    </dgm:pt>
    <dgm:pt modelId="{6506833A-5007-460B-849B-C0B282D153C3}" type="parTrans" cxnId="{2B65C4B9-3BAE-4D37-8654-159CFECE44B5}">
      <dgm:prSet/>
      <dgm:spPr/>
      <dgm:t>
        <a:bodyPr/>
        <a:lstStyle/>
        <a:p>
          <a:endParaRPr lang="en-US"/>
        </a:p>
      </dgm:t>
    </dgm:pt>
    <dgm:pt modelId="{88068AB5-666A-455C-BF74-3D831669EC5A}" type="sibTrans" cxnId="{2B65C4B9-3BAE-4D37-8654-159CFECE44B5}">
      <dgm:prSet/>
      <dgm:spPr/>
      <dgm:t>
        <a:bodyPr/>
        <a:lstStyle/>
        <a:p>
          <a:endParaRPr lang="en-US"/>
        </a:p>
      </dgm:t>
    </dgm:pt>
    <dgm:pt modelId="{F887F3FE-DA97-4B86-AAD5-3A80B5EF133D}">
      <dgm:prSet/>
      <dgm:spPr/>
      <dgm:t>
        <a:bodyPr/>
        <a:lstStyle/>
        <a:p>
          <a:r>
            <a:rPr lang="en-US" b="1" dirty="0" smtClean="0"/>
            <a:t>R</a:t>
          </a:r>
          <a:r>
            <a:rPr lang="en-US" b="0" dirty="0" smtClean="0"/>
            <a:t>equerem Raciocínio</a:t>
          </a:r>
          <a:endParaRPr lang="en-US" b="0" dirty="0"/>
        </a:p>
      </dgm:t>
    </dgm:pt>
    <dgm:pt modelId="{B3263B0F-12BE-43BD-B7AD-F21C8195E8F3}" type="parTrans" cxnId="{D1A7DB0E-CFF1-47AE-8A1D-A3FFEDBC88EB}">
      <dgm:prSet/>
      <dgm:spPr/>
      <dgm:t>
        <a:bodyPr/>
        <a:lstStyle/>
        <a:p>
          <a:endParaRPr lang="en-US"/>
        </a:p>
      </dgm:t>
    </dgm:pt>
    <dgm:pt modelId="{587FB369-752E-4F3E-A142-EB5FB975C266}" type="sibTrans" cxnId="{D1A7DB0E-CFF1-47AE-8A1D-A3FFEDBC88EB}">
      <dgm:prSet/>
      <dgm:spPr/>
      <dgm:t>
        <a:bodyPr/>
        <a:lstStyle/>
        <a:p>
          <a:endParaRPr lang="en-US"/>
        </a:p>
      </dgm:t>
    </dgm:pt>
    <dgm:pt modelId="{563A8754-0ADE-45F1-B892-ABF8C0A607A6}">
      <dgm:prSet/>
      <dgm:spPr/>
      <dgm:t>
        <a:bodyPr/>
        <a:lstStyle/>
        <a:p>
          <a:r>
            <a:rPr lang="en-US" b="1" dirty="0" smtClean="0"/>
            <a:t>A</a:t>
          </a:r>
          <a:r>
            <a:rPr lang="en-US" b="0" dirty="0" smtClean="0"/>
            <a:t>dmitem</a:t>
          </a:r>
          <a:r>
            <a:rPr lang="en-US" b="1" dirty="0" smtClean="0"/>
            <a:t> </a:t>
          </a:r>
          <a:r>
            <a:rPr lang="en-US" dirty="0" smtClean="0"/>
            <a:t>várias respostas</a:t>
          </a:r>
          <a:endParaRPr lang="en-US" dirty="0"/>
        </a:p>
      </dgm:t>
    </dgm:pt>
    <dgm:pt modelId="{539C8FA3-2D3F-497C-BFD6-E85249C2EECF}" type="parTrans" cxnId="{ECA3B267-EC00-47CC-8B2A-B2ACB2728947}">
      <dgm:prSet/>
      <dgm:spPr/>
      <dgm:t>
        <a:bodyPr/>
        <a:lstStyle/>
        <a:p>
          <a:endParaRPr lang="en-US"/>
        </a:p>
      </dgm:t>
    </dgm:pt>
    <dgm:pt modelId="{FBDE5510-14A2-4957-8E64-76B1149219EB}" type="sibTrans" cxnId="{ECA3B267-EC00-47CC-8B2A-B2ACB2728947}">
      <dgm:prSet/>
      <dgm:spPr/>
      <dgm:t>
        <a:bodyPr/>
        <a:lstStyle/>
        <a:p>
          <a:endParaRPr lang="en-US"/>
        </a:p>
      </dgm:t>
    </dgm:pt>
    <dgm:pt modelId="{387FEF83-B955-49CE-93BE-BADC146BA4F8}">
      <dgm:prSet/>
      <dgm:spPr/>
      <dgm:t>
        <a:bodyPr/>
        <a:lstStyle/>
        <a:p>
          <a:r>
            <a:rPr lang="en-US" b="1" dirty="0" smtClean="0"/>
            <a:t>V</a:t>
          </a:r>
          <a:r>
            <a:rPr lang="en-US" b="0" dirty="0" smtClean="0"/>
            <a:t>ida e conteúdo contectados</a:t>
          </a:r>
          <a:endParaRPr lang="en-US" b="0" dirty="0"/>
        </a:p>
      </dgm:t>
    </dgm:pt>
    <dgm:pt modelId="{6002A289-3B4E-406E-9A15-5ADB86EA358B}" type="parTrans" cxnId="{828460BE-125B-443E-B0B0-C5550A261F6A}">
      <dgm:prSet/>
      <dgm:spPr/>
      <dgm:t>
        <a:bodyPr/>
        <a:lstStyle/>
        <a:p>
          <a:endParaRPr lang="en-US"/>
        </a:p>
      </dgm:t>
    </dgm:pt>
    <dgm:pt modelId="{F3D8725B-BC53-4BA9-A4FE-E23D5872B8FA}" type="sibTrans" cxnId="{828460BE-125B-443E-B0B0-C5550A261F6A}">
      <dgm:prSet/>
      <dgm:spPr/>
      <dgm:t>
        <a:bodyPr/>
        <a:lstStyle/>
        <a:p>
          <a:endParaRPr lang="en-US"/>
        </a:p>
      </dgm:t>
    </dgm:pt>
    <dgm:pt modelId="{3F258333-052D-40C0-B565-DD7821B8BB35}">
      <dgm:prSet/>
      <dgm:spPr/>
      <dgm:t>
        <a:bodyPr/>
        <a:lstStyle/>
        <a:p>
          <a:r>
            <a:rPr lang="en-US" b="1" dirty="0" smtClean="0"/>
            <a:t>O</a:t>
          </a:r>
          <a:r>
            <a:rPr lang="en-US" dirty="0" smtClean="0"/>
            <a:t>brigatórias</a:t>
          </a:r>
          <a:endParaRPr lang="en-US" dirty="0"/>
        </a:p>
      </dgm:t>
    </dgm:pt>
    <dgm:pt modelId="{6740A3CF-4A7F-4B62-B806-400D3C0001EB}" type="parTrans" cxnId="{BFC461C8-FB48-4F73-8529-F403B8E42DE8}">
      <dgm:prSet/>
      <dgm:spPr/>
      <dgm:t>
        <a:bodyPr/>
        <a:lstStyle/>
        <a:p>
          <a:endParaRPr lang="en-US"/>
        </a:p>
      </dgm:t>
    </dgm:pt>
    <dgm:pt modelId="{28B964E6-6CEB-4BCE-83A4-60076FB98724}" type="sibTrans" cxnId="{BFC461C8-FB48-4F73-8529-F403B8E42DE8}">
      <dgm:prSet/>
      <dgm:spPr/>
      <dgm:t>
        <a:bodyPr/>
        <a:lstStyle/>
        <a:p>
          <a:endParaRPr lang="en-US"/>
        </a:p>
      </dgm:t>
    </dgm:pt>
    <dgm:pt modelId="{E6F3A429-E97D-4BF5-B9A6-3C3FB65457B0}">
      <dgm:prSet/>
      <dgm:spPr/>
      <dgm:t>
        <a:bodyPr/>
        <a:lstStyle/>
        <a:p>
          <a:r>
            <a:rPr lang="en-US" b="1" dirty="0" smtClean="0"/>
            <a:t>S</a:t>
          </a:r>
          <a:r>
            <a:rPr lang="en-US" b="0" dirty="0" smtClean="0"/>
            <a:t>ão Breves</a:t>
          </a:r>
          <a:endParaRPr lang="en-US" b="0" dirty="0"/>
        </a:p>
      </dgm:t>
    </dgm:pt>
    <dgm:pt modelId="{8F90E6B9-2A80-464E-B6EA-3FF53E250626}" type="parTrans" cxnId="{5344C313-8B49-412D-BA85-4A3EF754DC45}">
      <dgm:prSet/>
      <dgm:spPr/>
      <dgm:t>
        <a:bodyPr/>
        <a:lstStyle/>
        <a:p>
          <a:endParaRPr lang="en-US"/>
        </a:p>
      </dgm:t>
    </dgm:pt>
    <dgm:pt modelId="{62114AEC-A91B-4273-A85F-62140BE77AF9}" type="sibTrans" cxnId="{5344C313-8B49-412D-BA85-4A3EF754DC45}">
      <dgm:prSet/>
      <dgm:spPr/>
      <dgm:t>
        <a:bodyPr/>
        <a:lstStyle/>
        <a:p>
          <a:endParaRPr lang="en-US"/>
        </a:p>
      </dgm:t>
    </dgm:pt>
    <dgm:pt modelId="{560D8861-7963-45D4-B031-87D2BA20667F}" type="pres">
      <dgm:prSet presAssocID="{422D192D-631D-48F6-8E8D-8F4ED24FB089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5B9E314-5AE1-4976-BE5B-B2C3FC8BE539}" type="pres">
      <dgm:prSet presAssocID="{9E79A717-7A8D-479F-AFEC-452BD8FC512F}" presName="root1" presStyleCnt="0"/>
      <dgm:spPr/>
    </dgm:pt>
    <dgm:pt modelId="{264B09E0-BBFF-4BDA-B00E-128B77D45243}" type="pres">
      <dgm:prSet presAssocID="{9E79A717-7A8D-479F-AFEC-452BD8FC512F}" presName="LevelOneTextNode" presStyleLbl="node0" presStyleIdx="0" presStyleCnt="1" custLinFactNeighborX="-17028" custLinFactNeighborY="-159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7F85739-8C72-4B0F-80D7-AE418A2B3D37}" type="pres">
      <dgm:prSet presAssocID="{9E79A717-7A8D-479F-AFEC-452BD8FC512F}" presName="level2hierChild" presStyleCnt="0"/>
      <dgm:spPr/>
    </dgm:pt>
    <dgm:pt modelId="{3201EB1E-8A88-43A5-90B9-9D12A482A9CE}" type="pres">
      <dgm:prSet presAssocID="{6506833A-5007-460B-849B-C0B282D153C3}" presName="conn2-1" presStyleLbl="parChTrans1D2" presStyleIdx="0" presStyleCnt="6"/>
      <dgm:spPr/>
      <dgm:t>
        <a:bodyPr/>
        <a:lstStyle/>
        <a:p>
          <a:endParaRPr lang="en-US"/>
        </a:p>
      </dgm:t>
    </dgm:pt>
    <dgm:pt modelId="{6C6D8F56-C975-4DA0-B71C-D961773B8A2C}" type="pres">
      <dgm:prSet presAssocID="{6506833A-5007-460B-849B-C0B282D153C3}" presName="connTx" presStyleLbl="parChTrans1D2" presStyleIdx="0" presStyleCnt="6"/>
      <dgm:spPr/>
      <dgm:t>
        <a:bodyPr/>
        <a:lstStyle/>
        <a:p>
          <a:endParaRPr lang="en-US"/>
        </a:p>
      </dgm:t>
    </dgm:pt>
    <dgm:pt modelId="{1CAC19F4-AB70-4214-8473-A44861A6B9C3}" type="pres">
      <dgm:prSet presAssocID="{54098ADC-9CF0-49B2-BB10-43426B06AE19}" presName="root2" presStyleCnt="0"/>
      <dgm:spPr/>
    </dgm:pt>
    <dgm:pt modelId="{BF53B386-8F9E-41B0-A202-C5CC2520F8FB}" type="pres">
      <dgm:prSet presAssocID="{54098ADC-9CF0-49B2-BB10-43426B06AE19}" presName="LevelTwoTextNode" presStyleLbl="node2" presStyleIdx="0" presStyleCnt="6" custScaleX="16415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331B673-BC0D-4C39-A2C1-25EB6C67E609}" type="pres">
      <dgm:prSet presAssocID="{54098ADC-9CF0-49B2-BB10-43426B06AE19}" presName="level3hierChild" presStyleCnt="0"/>
      <dgm:spPr/>
    </dgm:pt>
    <dgm:pt modelId="{51772533-6A6C-4A31-B055-807E12F0A68B}" type="pres">
      <dgm:prSet presAssocID="{B3263B0F-12BE-43BD-B7AD-F21C8195E8F3}" presName="conn2-1" presStyleLbl="parChTrans1D2" presStyleIdx="1" presStyleCnt="6"/>
      <dgm:spPr/>
      <dgm:t>
        <a:bodyPr/>
        <a:lstStyle/>
        <a:p>
          <a:endParaRPr lang="en-US"/>
        </a:p>
      </dgm:t>
    </dgm:pt>
    <dgm:pt modelId="{C4F13BD2-787C-419F-AF83-C6E993FB0C26}" type="pres">
      <dgm:prSet presAssocID="{B3263B0F-12BE-43BD-B7AD-F21C8195E8F3}" presName="connTx" presStyleLbl="parChTrans1D2" presStyleIdx="1" presStyleCnt="6"/>
      <dgm:spPr/>
      <dgm:t>
        <a:bodyPr/>
        <a:lstStyle/>
        <a:p>
          <a:endParaRPr lang="en-US"/>
        </a:p>
      </dgm:t>
    </dgm:pt>
    <dgm:pt modelId="{A1A958E4-8CBB-4A9F-A65D-9EA48E06C39B}" type="pres">
      <dgm:prSet presAssocID="{F887F3FE-DA97-4B86-AAD5-3A80B5EF133D}" presName="root2" presStyleCnt="0"/>
      <dgm:spPr/>
    </dgm:pt>
    <dgm:pt modelId="{75111E15-C7D1-4D30-9884-677A91E22609}" type="pres">
      <dgm:prSet presAssocID="{F887F3FE-DA97-4B86-AAD5-3A80B5EF133D}" presName="LevelTwoTextNode" presStyleLbl="node2" presStyleIdx="1" presStyleCnt="6" custScaleX="16415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0A6C5F8-48BA-482A-8A3E-1D3AEF91022A}" type="pres">
      <dgm:prSet presAssocID="{F887F3FE-DA97-4B86-AAD5-3A80B5EF133D}" presName="level3hierChild" presStyleCnt="0"/>
      <dgm:spPr/>
    </dgm:pt>
    <dgm:pt modelId="{CEC5426E-1D86-4ECB-AA16-43E2D92A49FD}" type="pres">
      <dgm:prSet presAssocID="{539C8FA3-2D3F-497C-BFD6-E85249C2EECF}" presName="conn2-1" presStyleLbl="parChTrans1D2" presStyleIdx="2" presStyleCnt="6"/>
      <dgm:spPr/>
      <dgm:t>
        <a:bodyPr/>
        <a:lstStyle/>
        <a:p>
          <a:endParaRPr lang="en-US"/>
        </a:p>
      </dgm:t>
    </dgm:pt>
    <dgm:pt modelId="{627DA8E2-4809-4DEB-A0A3-62EC2451BFDD}" type="pres">
      <dgm:prSet presAssocID="{539C8FA3-2D3F-497C-BFD6-E85249C2EECF}" presName="connTx" presStyleLbl="parChTrans1D2" presStyleIdx="2" presStyleCnt="6"/>
      <dgm:spPr/>
      <dgm:t>
        <a:bodyPr/>
        <a:lstStyle/>
        <a:p>
          <a:endParaRPr lang="en-US"/>
        </a:p>
      </dgm:t>
    </dgm:pt>
    <dgm:pt modelId="{A1B1CF40-E829-477A-80B9-E1092BC685D9}" type="pres">
      <dgm:prSet presAssocID="{563A8754-0ADE-45F1-B892-ABF8C0A607A6}" presName="root2" presStyleCnt="0"/>
      <dgm:spPr/>
    </dgm:pt>
    <dgm:pt modelId="{0CB7CACB-8BD5-47E6-9D56-E969EDA4DD74}" type="pres">
      <dgm:prSet presAssocID="{563A8754-0ADE-45F1-B892-ABF8C0A607A6}" presName="LevelTwoTextNode" presStyleLbl="node2" presStyleIdx="2" presStyleCnt="6" custScaleX="16415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E4C3334-1280-499E-AA21-182AAAD241E9}" type="pres">
      <dgm:prSet presAssocID="{563A8754-0ADE-45F1-B892-ABF8C0A607A6}" presName="level3hierChild" presStyleCnt="0"/>
      <dgm:spPr/>
    </dgm:pt>
    <dgm:pt modelId="{2A1D6CCA-6404-4218-8DC9-13810EE19B5A}" type="pres">
      <dgm:prSet presAssocID="{6002A289-3B4E-406E-9A15-5ADB86EA358B}" presName="conn2-1" presStyleLbl="parChTrans1D2" presStyleIdx="3" presStyleCnt="6"/>
      <dgm:spPr/>
      <dgm:t>
        <a:bodyPr/>
        <a:lstStyle/>
        <a:p>
          <a:endParaRPr lang="en-US"/>
        </a:p>
      </dgm:t>
    </dgm:pt>
    <dgm:pt modelId="{B660E5AD-EB77-4F0E-A3EA-BD23C6002461}" type="pres">
      <dgm:prSet presAssocID="{6002A289-3B4E-406E-9A15-5ADB86EA358B}" presName="connTx" presStyleLbl="parChTrans1D2" presStyleIdx="3" presStyleCnt="6"/>
      <dgm:spPr/>
      <dgm:t>
        <a:bodyPr/>
        <a:lstStyle/>
        <a:p>
          <a:endParaRPr lang="en-US"/>
        </a:p>
      </dgm:t>
    </dgm:pt>
    <dgm:pt modelId="{4A0E1EFE-6E1E-4968-AE5F-148E34836611}" type="pres">
      <dgm:prSet presAssocID="{387FEF83-B955-49CE-93BE-BADC146BA4F8}" presName="root2" presStyleCnt="0"/>
      <dgm:spPr/>
    </dgm:pt>
    <dgm:pt modelId="{B4E521B2-1D79-4089-A837-EFDD070A5869}" type="pres">
      <dgm:prSet presAssocID="{387FEF83-B955-49CE-93BE-BADC146BA4F8}" presName="LevelTwoTextNode" presStyleLbl="node2" presStyleIdx="3" presStyleCnt="6" custScaleX="16415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57D6541-9B5E-4BA1-84C5-AF59205E918D}" type="pres">
      <dgm:prSet presAssocID="{387FEF83-B955-49CE-93BE-BADC146BA4F8}" presName="level3hierChild" presStyleCnt="0"/>
      <dgm:spPr/>
    </dgm:pt>
    <dgm:pt modelId="{A2EF8136-2489-4B27-BF11-2197BCB659B8}" type="pres">
      <dgm:prSet presAssocID="{6740A3CF-4A7F-4B62-B806-400D3C0001EB}" presName="conn2-1" presStyleLbl="parChTrans1D2" presStyleIdx="4" presStyleCnt="6"/>
      <dgm:spPr/>
      <dgm:t>
        <a:bodyPr/>
        <a:lstStyle/>
        <a:p>
          <a:endParaRPr lang="en-US"/>
        </a:p>
      </dgm:t>
    </dgm:pt>
    <dgm:pt modelId="{46CFB9FC-5539-47FB-9497-9FE1D8CA3675}" type="pres">
      <dgm:prSet presAssocID="{6740A3CF-4A7F-4B62-B806-400D3C0001EB}" presName="connTx" presStyleLbl="parChTrans1D2" presStyleIdx="4" presStyleCnt="6"/>
      <dgm:spPr/>
      <dgm:t>
        <a:bodyPr/>
        <a:lstStyle/>
        <a:p>
          <a:endParaRPr lang="en-US"/>
        </a:p>
      </dgm:t>
    </dgm:pt>
    <dgm:pt modelId="{32625418-887E-4B98-AAE0-91D6C74C3E81}" type="pres">
      <dgm:prSet presAssocID="{3F258333-052D-40C0-B565-DD7821B8BB35}" presName="root2" presStyleCnt="0"/>
      <dgm:spPr/>
    </dgm:pt>
    <dgm:pt modelId="{21FD52DF-369A-496A-B972-47A630F4B399}" type="pres">
      <dgm:prSet presAssocID="{3F258333-052D-40C0-B565-DD7821B8BB35}" presName="LevelTwoTextNode" presStyleLbl="node2" presStyleIdx="4" presStyleCnt="6" custScaleX="16415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4C76A5F-F26C-471E-907E-D71E2A18B78E}" type="pres">
      <dgm:prSet presAssocID="{3F258333-052D-40C0-B565-DD7821B8BB35}" presName="level3hierChild" presStyleCnt="0"/>
      <dgm:spPr/>
    </dgm:pt>
    <dgm:pt modelId="{66710351-4F50-4A1A-81D3-382A9009F4A8}" type="pres">
      <dgm:prSet presAssocID="{8F90E6B9-2A80-464E-B6EA-3FF53E250626}" presName="conn2-1" presStyleLbl="parChTrans1D2" presStyleIdx="5" presStyleCnt="6"/>
      <dgm:spPr/>
      <dgm:t>
        <a:bodyPr/>
        <a:lstStyle/>
        <a:p>
          <a:endParaRPr lang="en-US"/>
        </a:p>
      </dgm:t>
    </dgm:pt>
    <dgm:pt modelId="{920E31EE-11F9-4685-B637-ED6E4E7CE4EE}" type="pres">
      <dgm:prSet presAssocID="{8F90E6B9-2A80-464E-B6EA-3FF53E250626}" presName="connTx" presStyleLbl="parChTrans1D2" presStyleIdx="5" presStyleCnt="6"/>
      <dgm:spPr/>
      <dgm:t>
        <a:bodyPr/>
        <a:lstStyle/>
        <a:p>
          <a:endParaRPr lang="en-US"/>
        </a:p>
      </dgm:t>
    </dgm:pt>
    <dgm:pt modelId="{762633E0-E5FF-4CE0-83FB-3A8EA200263C}" type="pres">
      <dgm:prSet presAssocID="{E6F3A429-E97D-4BF5-B9A6-3C3FB65457B0}" presName="root2" presStyleCnt="0"/>
      <dgm:spPr/>
    </dgm:pt>
    <dgm:pt modelId="{94403D41-A4EA-42C5-A449-F47944C1D91B}" type="pres">
      <dgm:prSet presAssocID="{E6F3A429-E97D-4BF5-B9A6-3C3FB65457B0}" presName="LevelTwoTextNode" presStyleLbl="node2" presStyleIdx="5" presStyleCnt="6" custScaleX="16415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7B28796-963D-4482-A83B-C20904D3D5E0}" type="pres">
      <dgm:prSet presAssocID="{E6F3A429-E97D-4BF5-B9A6-3C3FB65457B0}" presName="level3hierChild" presStyleCnt="0"/>
      <dgm:spPr/>
    </dgm:pt>
  </dgm:ptLst>
  <dgm:cxnLst>
    <dgm:cxn modelId="{439DBBC5-4742-49B2-978C-F94E75BDF665}" type="presOf" srcId="{563A8754-0ADE-45F1-B892-ABF8C0A607A6}" destId="{0CB7CACB-8BD5-47E6-9D56-E969EDA4DD74}" srcOrd="0" destOrd="0" presId="urn:microsoft.com/office/officeart/2005/8/layout/hierarchy2"/>
    <dgm:cxn modelId="{E89AE206-79DA-48FB-AD0D-E06234A554C8}" type="presOf" srcId="{6506833A-5007-460B-849B-C0B282D153C3}" destId="{6C6D8F56-C975-4DA0-B71C-D961773B8A2C}" srcOrd="1" destOrd="0" presId="urn:microsoft.com/office/officeart/2005/8/layout/hierarchy2"/>
    <dgm:cxn modelId="{373F6898-F9C6-4BCB-A954-6655C5599162}" srcId="{422D192D-631D-48F6-8E8D-8F4ED24FB089}" destId="{9E79A717-7A8D-479F-AFEC-452BD8FC512F}" srcOrd="0" destOrd="0" parTransId="{D7FBD713-EB06-45A7-9849-F28DE34EA84C}" sibTransId="{8D5ED1C2-C9F9-41C1-BB5B-BF5291B3A8C8}"/>
    <dgm:cxn modelId="{ECA3B267-EC00-47CC-8B2A-B2ACB2728947}" srcId="{9E79A717-7A8D-479F-AFEC-452BD8FC512F}" destId="{563A8754-0ADE-45F1-B892-ABF8C0A607A6}" srcOrd="2" destOrd="0" parTransId="{539C8FA3-2D3F-497C-BFD6-E85249C2EECF}" sibTransId="{FBDE5510-14A2-4957-8E64-76B1149219EB}"/>
    <dgm:cxn modelId="{E3DA02D8-7052-4118-B554-651F86757372}" type="presOf" srcId="{6740A3CF-4A7F-4B62-B806-400D3C0001EB}" destId="{46CFB9FC-5539-47FB-9497-9FE1D8CA3675}" srcOrd="1" destOrd="0" presId="urn:microsoft.com/office/officeart/2005/8/layout/hierarchy2"/>
    <dgm:cxn modelId="{5344C313-8B49-412D-BA85-4A3EF754DC45}" srcId="{9E79A717-7A8D-479F-AFEC-452BD8FC512F}" destId="{E6F3A429-E97D-4BF5-B9A6-3C3FB65457B0}" srcOrd="5" destOrd="0" parTransId="{8F90E6B9-2A80-464E-B6EA-3FF53E250626}" sibTransId="{62114AEC-A91B-4273-A85F-62140BE77AF9}"/>
    <dgm:cxn modelId="{AD198AC3-551E-4B86-9270-F4A6328FF950}" type="presOf" srcId="{6002A289-3B4E-406E-9A15-5ADB86EA358B}" destId="{B660E5AD-EB77-4F0E-A3EA-BD23C6002461}" srcOrd="1" destOrd="0" presId="urn:microsoft.com/office/officeart/2005/8/layout/hierarchy2"/>
    <dgm:cxn modelId="{AE59F578-7073-4E76-985E-0C3F05F896B7}" type="presOf" srcId="{539C8FA3-2D3F-497C-BFD6-E85249C2EECF}" destId="{CEC5426E-1D86-4ECB-AA16-43E2D92A49FD}" srcOrd="0" destOrd="0" presId="urn:microsoft.com/office/officeart/2005/8/layout/hierarchy2"/>
    <dgm:cxn modelId="{5605898C-52AD-4F05-82FE-CF5EEEA0BC4E}" type="presOf" srcId="{422D192D-631D-48F6-8E8D-8F4ED24FB089}" destId="{560D8861-7963-45D4-B031-87D2BA20667F}" srcOrd="0" destOrd="0" presId="urn:microsoft.com/office/officeart/2005/8/layout/hierarchy2"/>
    <dgm:cxn modelId="{021A7F1E-E4E1-497A-900B-2F124A37F407}" type="presOf" srcId="{6506833A-5007-460B-849B-C0B282D153C3}" destId="{3201EB1E-8A88-43A5-90B9-9D12A482A9CE}" srcOrd="0" destOrd="0" presId="urn:microsoft.com/office/officeart/2005/8/layout/hierarchy2"/>
    <dgm:cxn modelId="{E4FCF2F0-31F4-4C13-9B4F-BBAD20B1E9FF}" type="presOf" srcId="{B3263B0F-12BE-43BD-B7AD-F21C8195E8F3}" destId="{51772533-6A6C-4A31-B055-807E12F0A68B}" srcOrd="0" destOrd="0" presId="urn:microsoft.com/office/officeart/2005/8/layout/hierarchy2"/>
    <dgm:cxn modelId="{2B65C4B9-3BAE-4D37-8654-159CFECE44B5}" srcId="{9E79A717-7A8D-479F-AFEC-452BD8FC512F}" destId="{54098ADC-9CF0-49B2-BB10-43426B06AE19}" srcOrd="0" destOrd="0" parTransId="{6506833A-5007-460B-849B-C0B282D153C3}" sibTransId="{88068AB5-666A-455C-BF74-3D831669EC5A}"/>
    <dgm:cxn modelId="{99E44507-3B3D-4BE7-9BA9-A205E1AC2FB7}" type="presOf" srcId="{6740A3CF-4A7F-4B62-B806-400D3C0001EB}" destId="{A2EF8136-2489-4B27-BF11-2197BCB659B8}" srcOrd="0" destOrd="0" presId="urn:microsoft.com/office/officeart/2005/8/layout/hierarchy2"/>
    <dgm:cxn modelId="{92787A8D-A4A5-4C28-87BB-D8871759540C}" type="presOf" srcId="{3F258333-052D-40C0-B565-DD7821B8BB35}" destId="{21FD52DF-369A-496A-B972-47A630F4B399}" srcOrd="0" destOrd="0" presId="urn:microsoft.com/office/officeart/2005/8/layout/hierarchy2"/>
    <dgm:cxn modelId="{952B1C8E-A13A-46E8-A989-7EE40B58184D}" type="presOf" srcId="{8F90E6B9-2A80-464E-B6EA-3FF53E250626}" destId="{920E31EE-11F9-4685-B637-ED6E4E7CE4EE}" srcOrd="1" destOrd="0" presId="urn:microsoft.com/office/officeart/2005/8/layout/hierarchy2"/>
    <dgm:cxn modelId="{828460BE-125B-443E-B0B0-C5550A261F6A}" srcId="{9E79A717-7A8D-479F-AFEC-452BD8FC512F}" destId="{387FEF83-B955-49CE-93BE-BADC146BA4F8}" srcOrd="3" destOrd="0" parTransId="{6002A289-3B4E-406E-9A15-5ADB86EA358B}" sibTransId="{F3D8725B-BC53-4BA9-A4FE-E23D5872B8FA}"/>
    <dgm:cxn modelId="{537DC6C9-2EE6-4299-813B-828EED8E26AE}" type="presOf" srcId="{54098ADC-9CF0-49B2-BB10-43426B06AE19}" destId="{BF53B386-8F9E-41B0-A202-C5CC2520F8FB}" srcOrd="0" destOrd="0" presId="urn:microsoft.com/office/officeart/2005/8/layout/hierarchy2"/>
    <dgm:cxn modelId="{BFC461C8-FB48-4F73-8529-F403B8E42DE8}" srcId="{9E79A717-7A8D-479F-AFEC-452BD8FC512F}" destId="{3F258333-052D-40C0-B565-DD7821B8BB35}" srcOrd="4" destOrd="0" parTransId="{6740A3CF-4A7F-4B62-B806-400D3C0001EB}" sibTransId="{28B964E6-6CEB-4BCE-83A4-60076FB98724}"/>
    <dgm:cxn modelId="{CABDB9B8-2FB8-49E1-9BE3-8730DC499B3D}" type="presOf" srcId="{539C8FA3-2D3F-497C-BFD6-E85249C2EECF}" destId="{627DA8E2-4809-4DEB-A0A3-62EC2451BFDD}" srcOrd="1" destOrd="0" presId="urn:microsoft.com/office/officeart/2005/8/layout/hierarchy2"/>
    <dgm:cxn modelId="{F6679B1B-6D2A-47E2-9280-AC9030A9EF03}" type="presOf" srcId="{9E79A717-7A8D-479F-AFEC-452BD8FC512F}" destId="{264B09E0-BBFF-4BDA-B00E-128B77D45243}" srcOrd="0" destOrd="0" presId="urn:microsoft.com/office/officeart/2005/8/layout/hierarchy2"/>
    <dgm:cxn modelId="{8C91D7FD-449D-4E61-A46B-B8EBA716EF66}" type="presOf" srcId="{387FEF83-B955-49CE-93BE-BADC146BA4F8}" destId="{B4E521B2-1D79-4089-A837-EFDD070A5869}" srcOrd="0" destOrd="0" presId="urn:microsoft.com/office/officeart/2005/8/layout/hierarchy2"/>
    <dgm:cxn modelId="{4310FAC1-635D-478C-BAF2-CF66E1C18E10}" type="presOf" srcId="{B3263B0F-12BE-43BD-B7AD-F21C8195E8F3}" destId="{C4F13BD2-787C-419F-AF83-C6E993FB0C26}" srcOrd="1" destOrd="0" presId="urn:microsoft.com/office/officeart/2005/8/layout/hierarchy2"/>
    <dgm:cxn modelId="{A930646F-98DB-4E44-B7B5-199E203F2E45}" type="presOf" srcId="{8F90E6B9-2A80-464E-B6EA-3FF53E250626}" destId="{66710351-4F50-4A1A-81D3-382A9009F4A8}" srcOrd="0" destOrd="0" presId="urn:microsoft.com/office/officeart/2005/8/layout/hierarchy2"/>
    <dgm:cxn modelId="{43416F01-47D0-45E6-A612-FAE7A1E26CF2}" type="presOf" srcId="{6002A289-3B4E-406E-9A15-5ADB86EA358B}" destId="{2A1D6CCA-6404-4218-8DC9-13810EE19B5A}" srcOrd="0" destOrd="0" presId="urn:microsoft.com/office/officeart/2005/8/layout/hierarchy2"/>
    <dgm:cxn modelId="{0FB9307E-E09F-47B7-96F6-5E78D9F47537}" type="presOf" srcId="{F887F3FE-DA97-4B86-AAD5-3A80B5EF133D}" destId="{75111E15-C7D1-4D30-9884-677A91E22609}" srcOrd="0" destOrd="0" presId="urn:microsoft.com/office/officeart/2005/8/layout/hierarchy2"/>
    <dgm:cxn modelId="{D1A7DB0E-CFF1-47AE-8A1D-A3FFEDBC88EB}" srcId="{9E79A717-7A8D-479F-AFEC-452BD8FC512F}" destId="{F887F3FE-DA97-4B86-AAD5-3A80B5EF133D}" srcOrd="1" destOrd="0" parTransId="{B3263B0F-12BE-43BD-B7AD-F21C8195E8F3}" sibTransId="{587FB369-752E-4F3E-A142-EB5FB975C266}"/>
    <dgm:cxn modelId="{FB62F184-BE21-4B46-A671-1122C9A5BFCA}" type="presOf" srcId="{E6F3A429-E97D-4BF5-B9A6-3C3FB65457B0}" destId="{94403D41-A4EA-42C5-A449-F47944C1D91B}" srcOrd="0" destOrd="0" presId="urn:microsoft.com/office/officeart/2005/8/layout/hierarchy2"/>
    <dgm:cxn modelId="{F44D9204-49FA-4BDB-A1A5-1AD57121BED7}" type="presParOf" srcId="{560D8861-7963-45D4-B031-87D2BA20667F}" destId="{B5B9E314-5AE1-4976-BE5B-B2C3FC8BE539}" srcOrd="0" destOrd="0" presId="urn:microsoft.com/office/officeart/2005/8/layout/hierarchy2"/>
    <dgm:cxn modelId="{2645E677-C235-4E3F-BAB8-D0B976471397}" type="presParOf" srcId="{B5B9E314-5AE1-4976-BE5B-B2C3FC8BE539}" destId="{264B09E0-BBFF-4BDA-B00E-128B77D45243}" srcOrd="0" destOrd="0" presId="urn:microsoft.com/office/officeart/2005/8/layout/hierarchy2"/>
    <dgm:cxn modelId="{FEDB3C64-1AB2-4397-8454-868E14A140DA}" type="presParOf" srcId="{B5B9E314-5AE1-4976-BE5B-B2C3FC8BE539}" destId="{27F85739-8C72-4B0F-80D7-AE418A2B3D37}" srcOrd="1" destOrd="0" presId="urn:microsoft.com/office/officeart/2005/8/layout/hierarchy2"/>
    <dgm:cxn modelId="{7E7EE832-A9EA-4EAA-BDC4-EB63BBCED65D}" type="presParOf" srcId="{27F85739-8C72-4B0F-80D7-AE418A2B3D37}" destId="{3201EB1E-8A88-43A5-90B9-9D12A482A9CE}" srcOrd="0" destOrd="0" presId="urn:microsoft.com/office/officeart/2005/8/layout/hierarchy2"/>
    <dgm:cxn modelId="{6D3B9567-0430-49A9-B96A-4C233B0DB580}" type="presParOf" srcId="{3201EB1E-8A88-43A5-90B9-9D12A482A9CE}" destId="{6C6D8F56-C975-4DA0-B71C-D961773B8A2C}" srcOrd="0" destOrd="0" presId="urn:microsoft.com/office/officeart/2005/8/layout/hierarchy2"/>
    <dgm:cxn modelId="{0C7409B7-8B2B-4D6A-B989-4220F468FF96}" type="presParOf" srcId="{27F85739-8C72-4B0F-80D7-AE418A2B3D37}" destId="{1CAC19F4-AB70-4214-8473-A44861A6B9C3}" srcOrd="1" destOrd="0" presId="urn:microsoft.com/office/officeart/2005/8/layout/hierarchy2"/>
    <dgm:cxn modelId="{90BD65A0-E0F4-4A72-8077-1E2257013E33}" type="presParOf" srcId="{1CAC19F4-AB70-4214-8473-A44861A6B9C3}" destId="{BF53B386-8F9E-41B0-A202-C5CC2520F8FB}" srcOrd="0" destOrd="0" presId="urn:microsoft.com/office/officeart/2005/8/layout/hierarchy2"/>
    <dgm:cxn modelId="{985C61D6-16CB-4826-9D12-9D87062E75C2}" type="presParOf" srcId="{1CAC19F4-AB70-4214-8473-A44861A6B9C3}" destId="{0331B673-BC0D-4C39-A2C1-25EB6C67E609}" srcOrd="1" destOrd="0" presId="urn:microsoft.com/office/officeart/2005/8/layout/hierarchy2"/>
    <dgm:cxn modelId="{FE6A809A-9F74-49F4-B078-E108BFC0D5CF}" type="presParOf" srcId="{27F85739-8C72-4B0F-80D7-AE418A2B3D37}" destId="{51772533-6A6C-4A31-B055-807E12F0A68B}" srcOrd="2" destOrd="0" presId="urn:microsoft.com/office/officeart/2005/8/layout/hierarchy2"/>
    <dgm:cxn modelId="{21D3E77E-1E0D-4717-9A6D-03D68A4D7B7E}" type="presParOf" srcId="{51772533-6A6C-4A31-B055-807E12F0A68B}" destId="{C4F13BD2-787C-419F-AF83-C6E993FB0C26}" srcOrd="0" destOrd="0" presId="urn:microsoft.com/office/officeart/2005/8/layout/hierarchy2"/>
    <dgm:cxn modelId="{6C3C9C34-5FEA-4CCD-828C-0D1E9B94F0F6}" type="presParOf" srcId="{27F85739-8C72-4B0F-80D7-AE418A2B3D37}" destId="{A1A958E4-8CBB-4A9F-A65D-9EA48E06C39B}" srcOrd="3" destOrd="0" presId="urn:microsoft.com/office/officeart/2005/8/layout/hierarchy2"/>
    <dgm:cxn modelId="{E54FF35B-04A7-419F-BB28-E845C2AD4EFA}" type="presParOf" srcId="{A1A958E4-8CBB-4A9F-A65D-9EA48E06C39B}" destId="{75111E15-C7D1-4D30-9884-677A91E22609}" srcOrd="0" destOrd="0" presId="urn:microsoft.com/office/officeart/2005/8/layout/hierarchy2"/>
    <dgm:cxn modelId="{5368DEFE-F89C-4B85-8046-2A2DA2DAD3CA}" type="presParOf" srcId="{A1A958E4-8CBB-4A9F-A65D-9EA48E06C39B}" destId="{50A6C5F8-48BA-482A-8A3E-1D3AEF91022A}" srcOrd="1" destOrd="0" presId="urn:microsoft.com/office/officeart/2005/8/layout/hierarchy2"/>
    <dgm:cxn modelId="{6970F477-ED72-4774-9A88-D19EA685C984}" type="presParOf" srcId="{27F85739-8C72-4B0F-80D7-AE418A2B3D37}" destId="{CEC5426E-1D86-4ECB-AA16-43E2D92A49FD}" srcOrd="4" destOrd="0" presId="urn:microsoft.com/office/officeart/2005/8/layout/hierarchy2"/>
    <dgm:cxn modelId="{F2C0B03B-9994-423F-8BA8-7AFF544C7C2F}" type="presParOf" srcId="{CEC5426E-1D86-4ECB-AA16-43E2D92A49FD}" destId="{627DA8E2-4809-4DEB-A0A3-62EC2451BFDD}" srcOrd="0" destOrd="0" presId="urn:microsoft.com/office/officeart/2005/8/layout/hierarchy2"/>
    <dgm:cxn modelId="{BEC4B3F8-DC61-4F6B-A02D-D0DA1498296E}" type="presParOf" srcId="{27F85739-8C72-4B0F-80D7-AE418A2B3D37}" destId="{A1B1CF40-E829-477A-80B9-E1092BC685D9}" srcOrd="5" destOrd="0" presId="urn:microsoft.com/office/officeart/2005/8/layout/hierarchy2"/>
    <dgm:cxn modelId="{99DCC5A1-3877-4253-B38C-886E2C0FB609}" type="presParOf" srcId="{A1B1CF40-E829-477A-80B9-E1092BC685D9}" destId="{0CB7CACB-8BD5-47E6-9D56-E969EDA4DD74}" srcOrd="0" destOrd="0" presId="urn:microsoft.com/office/officeart/2005/8/layout/hierarchy2"/>
    <dgm:cxn modelId="{36551482-AF69-43F5-A3C5-291F2780DA1F}" type="presParOf" srcId="{A1B1CF40-E829-477A-80B9-E1092BC685D9}" destId="{5E4C3334-1280-499E-AA21-182AAAD241E9}" srcOrd="1" destOrd="0" presId="urn:microsoft.com/office/officeart/2005/8/layout/hierarchy2"/>
    <dgm:cxn modelId="{D4530E0B-CD9D-47C6-AAC4-66D8C1894304}" type="presParOf" srcId="{27F85739-8C72-4B0F-80D7-AE418A2B3D37}" destId="{2A1D6CCA-6404-4218-8DC9-13810EE19B5A}" srcOrd="6" destOrd="0" presId="urn:microsoft.com/office/officeart/2005/8/layout/hierarchy2"/>
    <dgm:cxn modelId="{66A5DE05-A3E4-4A5F-9C29-651849F1CDDD}" type="presParOf" srcId="{2A1D6CCA-6404-4218-8DC9-13810EE19B5A}" destId="{B660E5AD-EB77-4F0E-A3EA-BD23C6002461}" srcOrd="0" destOrd="0" presId="urn:microsoft.com/office/officeart/2005/8/layout/hierarchy2"/>
    <dgm:cxn modelId="{68E6425B-F9DE-4272-8199-30B2A5C6039C}" type="presParOf" srcId="{27F85739-8C72-4B0F-80D7-AE418A2B3D37}" destId="{4A0E1EFE-6E1E-4968-AE5F-148E34836611}" srcOrd="7" destOrd="0" presId="urn:microsoft.com/office/officeart/2005/8/layout/hierarchy2"/>
    <dgm:cxn modelId="{605D2D54-6643-4FA7-AD55-EA76E2B472DF}" type="presParOf" srcId="{4A0E1EFE-6E1E-4968-AE5F-148E34836611}" destId="{B4E521B2-1D79-4089-A837-EFDD070A5869}" srcOrd="0" destOrd="0" presId="urn:microsoft.com/office/officeart/2005/8/layout/hierarchy2"/>
    <dgm:cxn modelId="{C2B222D6-56C7-433E-BF5D-830CA9755EF3}" type="presParOf" srcId="{4A0E1EFE-6E1E-4968-AE5F-148E34836611}" destId="{557D6541-9B5E-4BA1-84C5-AF59205E918D}" srcOrd="1" destOrd="0" presId="urn:microsoft.com/office/officeart/2005/8/layout/hierarchy2"/>
    <dgm:cxn modelId="{8B6D690A-1097-43AC-97AF-F7A91CFF8297}" type="presParOf" srcId="{27F85739-8C72-4B0F-80D7-AE418A2B3D37}" destId="{A2EF8136-2489-4B27-BF11-2197BCB659B8}" srcOrd="8" destOrd="0" presId="urn:microsoft.com/office/officeart/2005/8/layout/hierarchy2"/>
    <dgm:cxn modelId="{1E24DE07-FE64-4B7E-9FC1-171F215CC8AA}" type="presParOf" srcId="{A2EF8136-2489-4B27-BF11-2197BCB659B8}" destId="{46CFB9FC-5539-47FB-9497-9FE1D8CA3675}" srcOrd="0" destOrd="0" presId="urn:microsoft.com/office/officeart/2005/8/layout/hierarchy2"/>
    <dgm:cxn modelId="{51ABC508-A61A-4313-A3BE-AA7C18CB4014}" type="presParOf" srcId="{27F85739-8C72-4B0F-80D7-AE418A2B3D37}" destId="{32625418-887E-4B98-AAE0-91D6C74C3E81}" srcOrd="9" destOrd="0" presId="urn:microsoft.com/office/officeart/2005/8/layout/hierarchy2"/>
    <dgm:cxn modelId="{F6C7B7C8-89C3-4D5B-B93B-99C0F457F353}" type="presParOf" srcId="{32625418-887E-4B98-AAE0-91D6C74C3E81}" destId="{21FD52DF-369A-496A-B972-47A630F4B399}" srcOrd="0" destOrd="0" presId="urn:microsoft.com/office/officeart/2005/8/layout/hierarchy2"/>
    <dgm:cxn modelId="{6F582D91-CC61-42B9-A4DC-B641E96E2240}" type="presParOf" srcId="{32625418-887E-4B98-AAE0-91D6C74C3E81}" destId="{24C76A5F-F26C-471E-907E-D71E2A18B78E}" srcOrd="1" destOrd="0" presId="urn:microsoft.com/office/officeart/2005/8/layout/hierarchy2"/>
    <dgm:cxn modelId="{5E14ABE9-1C2B-42F6-A144-4E5C5CF6FF77}" type="presParOf" srcId="{27F85739-8C72-4B0F-80D7-AE418A2B3D37}" destId="{66710351-4F50-4A1A-81D3-382A9009F4A8}" srcOrd="10" destOrd="0" presId="urn:microsoft.com/office/officeart/2005/8/layout/hierarchy2"/>
    <dgm:cxn modelId="{EA2E9EB6-BD5C-4D21-B45B-4989A83D1BF5}" type="presParOf" srcId="{66710351-4F50-4A1A-81D3-382A9009F4A8}" destId="{920E31EE-11F9-4685-B637-ED6E4E7CE4EE}" srcOrd="0" destOrd="0" presId="urn:microsoft.com/office/officeart/2005/8/layout/hierarchy2"/>
    <dgm:cxn modelId="{8A3D9A3A-3F72-4EEA-AE68-C7CF9E9AACA5}" type="presParOf" srcId="{27F85739-8C72-4B0F-80D7-AE418A2B3D37}" destId="{762633E0-E5FF-4CE0-83FB-3A8EA200263C}" srcOrd="11" destOrd="0" presId="urn:microsoft.com/office/officeart/2005/8/layout/hierarchy2"/>
    <dgm:cxn modelId="{D03BEB24-BE22-4BD3-8DBA-95BEC8B6B953}" type="presParOf" srcId="{762633E0-E5FF-4CE0-83FB-3A8EA200263C}" destId="{94403D41-A4EA-42C5-A449-F47944C1D91B}" srcOrd="0" destOrd="0" presId="urn:microsoft.com/office/officeart/2005/8/layout/hierarchy2"/>
    <dgm:cxn modelId="{20A0CF99-11C0-4E5E-AA90-DE445C1FA259}" type="presParOf" srcId="{762633E0-E5FF-4CE0-83FB-3A8EA200263C}" destId="{47B28796-963D-4482-A83B-C20904D3D5E0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00EC52A-6A45-4F94-B625-8A923041C27E}" type="doc">
      <dgm:prSet loTypeId="urn:microsoft.com/office/officeart/2005/8/layout/hierarchy2" loCatId="hierarchy" qsTypeId="urn:microsoft.com/office/officeart/2005/8/quickstyle/simple1#9" qsCatId="simple" csTypeId="urn:microsoft.com/office/officeart/2005/8/colors/accent1_2#9" csCatId="accent1" phldr="1"/>
      <dgm:spPr/>
      <dgm:t>
        <a:bodyPr/>
        <a:lstStyle/>
        <a:p>
          <a:endParaRPr lang="en-US"/>
        </a:p>
      </dgm:t>
    </dgm:pt>
    <dgm:pt modelId="{3770991E-0241-40B8-AE96-3A342D21A786}">
      <dgm:prSet phldrT="[Text]"/>
      <dgm:spPr/>
      <dgm:t>
        <a:bodyPr/>
        <a:lstStyle/>
        <a:p>
          <a:r>
            <a:rPr lang="en-US" dirty="0" smtClean="0"/>
            <a:t>DRAE</a:t>
          </a:r>
          <a:endParaRPr lang="en-US" dirty="0"/>
        </a:p>
      </dgm:t>
    </dgm:pt>
    <dgm:pt modelId="{7C3DA314-622D-4B24-BA00-6FF431C96B5A}" type="parTrans" cxnId="{89C52E90-2671-484A-96A5-F11AC8B47063}">
      <dgm:prSet/>
      <dgm:spPr/>
      <dgm:t>
        <a:bodyPr/>
        <a:lstStyle/>
        <a:p>
          <a:endParaRPr lang="en-US"/>
        </a:p>
      </dgm:t>
    </dgm:pt>
    <dgm:pt modelId="{9FEA1204-7853-428B-9048-2C03F068D942}" type="sibTrans" cxnId="{89C52E90-2671-484A-96A5-F11AC8B47063}">
      <dgm:prSet/>
      <dgm:spPr/>
      <dgm:t>
        <a:bodyPr/>
        <a:lstStyle/>
        <a:p>
          <a:endParaRPr lang="en-US"/>
        </a:p>
      </dgm:t>
    </dgm:pt>
    <dgm:pt modelId="{58EA274A-CB84-4975-9CDE-7BC444865004}">
      <dgm:prSet phldrT="[Text]"/>
      <dgm:spPr/>
      <dgm:t>
        <a:bodyPr/>
        <a:lstStyle/>
        <a:p>
          <a:r>
            <a:rPr lang="en-US" dirty="0" smtClean="0"/>
            <a:t>Defina</a:t>
          </a:r>
          <a:endParaRPr lang="en-US" dirty="0"/>
        </a:p>
      </dgm:t>
    </dgm:pt>
    <dgm:pt modelId="{BCE796CB-B94B-445A-9FCA-A4191D8B6DD5}" type="parTrans" cxnId="{E3EE3A88-A040-48FD-B105-C0280EC7AA3E}">
      <dgm:prSet/>
      <dgm:spPr/>
      <dgm:t>
        <a:bodyPr/>
        <a:lstStyle/>
        <a:p>
          <a:endParaRPr lang="en-US"/>
        </a:p>
      </dgm:t>
    </dgm:pt>
    <dgm:pt modelId="{5CFC5EA9-A8F4-4B19-9D21-DD338DA22DC1}" type="sibTrans" cxnId="{E3EE3A88-A040-48FD-B105-C0280EC7AA3E}">
      <dgm:prSet/>
      <dgm:spPr/>
      <dgm:t>
        <a:bodyPr/>
        <a:lstStyle/>
        <a:p>
          <a:endParaRPr lang="en-US"/>
        </a:p>
      </dgm:t>
    </dgm:pt>
    <dgm:pt modelId="{54BC01F2-21A5-4F96-BA47-005739DD5F2F}">
      <dgm:prSet phldrT="[Text]"/>
      <dgm:spPr/>
      <dgm:t>
        <a:bodyPr/>
        <a:lstStyle/>
        <a:p>
          <a:r>
            <a:rPr lang="en-US" dirty="0" smtClean="0"/>
            <a:t>Reaja</a:t>
          </a:r>
          <a:endParaRPr lang="en-US" dirty="0"/>
        </a:p>
      </dgm:t>
    </dgm:pt>
    <dgm:pt modelId="{45937923-4FBA-4B5C-8732-CF5FA04C5A6A}" type="parTrans" cxnId="{D2A027C1-4D13-43C7-B3D6-86079294A54A}">
      <dgm:prSet/>
      <dgm:spPr/>
      <dgm:t>
        <a:bodyPr/>
        <a:lstStyle/>
        <a:p>
          <a:endParaRPr lang="en-US"/>
        </a:p>
      </dgm:t>
    </dgm:pt>
    <dgm:pt modelId="{35905B39-5BE8-451E-B540-86F619B1D614}" type="sibTrans" cxnId="{D2A027C1-4D13-43C7-B3D6-86079294A54A}">
      <dgm:prSet/>
      <dgm:spPr/>
      <dgm:t>
        <a:bodyPr/>
        <a:lstStyle/>
        <a:p>
          <a:endParaRPr lang="en-US"/>
        </a:p>
      </dgm:t>
    </dgm:pt>
    <dgm:pt modelId="{8533B7C8-2D66-4E4E-AF33-A9FD5B5563FA}">
      <dgm:prSet phldrT="[Text]"/>
      <dgm:spPr/>
      <dgm:t>
        <a:bodyPr/>
        <a:lstStyle/>
        <a:p>
          <a:r>
            <a:rPr lang="en-US" dirty="0" smtClean="0"/>
            <a:t>Analise</a:t>
          </a:r>
          <a:endParaRPr lang="en-US" dirty="0"/>
        </a:p>
      </dgm:t>
    </dgm:pt>
    <dgm:pt modelId="{6E2F2032-54AB-45A9-82AB-D6484871719E}" type="parTrans" cxnId="{88A0A3B4-7515-4462-9D30-698AD5BBECA2}">
      <dgm:prSet/>
      <dgm:spPr/>
      <dgm:t>
        <a:bodyPr/>
        <a:lstStyle/>
        <a:p>
          <a:endParaRPr lang="en-US"/>
        </a:p>
      </dgm:t>
    </dgm:pt>
    <dgm:pt modelId="{9C7AE890-D018-4172-9F5C-36C775D3300A}" type="sibTrans" cxnId="{88A0A3B4-7515-4462-9D30-698AD5BBECA2}">
      <dgm:prSet/>
      <dgm:spPr/>
      <dgm:t>
        <a:bodyPr/>
        <a:lstStyle/>
        <a:p>
          <a:endParaRPr lang="en-US"/>
        </a:p>
      </dgm:t>
    </dgm:pt>
    <dgm:pt modelId="{11800BAE-74A6-45DA-B7F4-9710837134A9}">
      <dgm:prSet phldrT="[Text]"/>
      <dgm:spPr/>
      <dgm:t>
        <a:bodyPr/>
        <a:lstStyle/>
        <a:p>
          <a:r>
            <a:rPr lang="en-US" dirty="0" smtClean="0"/>
            <a:t>E agora</a:t>
          </a:r>
          <a:endParaRPr lang="en-US" dirty="0"/>
        </a:p>
      </dgm:t>
    </dgm:pt>
    <dgm:pt modelId="{4977C063-FA78-449D-80EE-D3568085F091}" type="parTrans" cxnId="{9E3FCAB6-945A-4212-B2C0-CB39115F3E42}">
      <dgm:prSet/>
      <dgm:spPr/>
      <dgm:t>
        <a:bodyPr/>
        <a:lstStyle/>
        <a:p>
          <a:endParaRPr lang="en-US"/>
        </a:p>
      </dgm:t>
    </dgm:pt>
    <dgm:pt modelId="{CBDA6A89-FC3E-4BD4-9CE5-0FDB78E82794}" type="sibTrans" cxnId="{9E3FCAB6-945A-4212-B2C0-CB39115F3E42}">
      <dgm:prSet/>
      <dgm:spPr/>
      <dgm:t>
        <a:bodyPr/>
        <a:lstStyle/>
        <a:p>
          <a:endParaRPr lang="en-US"/>
        </a:p>
      </dgm:t>
    </dgm:pt>
    <dgm:pt modelId="{943FA5A5-F3B8-4EF9-971F-F604CDEBF190}" type="pres">
      <dgm:prSet presAssocID="{700EC52A-6A45-4F94-B625-8A923041C27E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208C5C0-F29B-4AB0-B6CB-975FDB28A103}" type="pres">
      <dgm:prSet presAssocID="{3770991E-0241-40B8-AE96-3A342D21A786}" presName="root1" presStyleCnt="0"/>
      <dgm:spPr/>
    </dgm:pt>
    <dgm:pt modelId="{06CAF5C4-3AFE-40B6-9DF3-C8553F001205}" type="pres">
      <dgm:prSet presAssocID="{3770991E-0241-40B8-AE96-3A342D21A786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B192ECA-1F3B-411D-AE3E-323FBC399F23}" type="pres">
      <dgm:prSet presAssocID="{3770991E-0241-40B8-AE96-3A342D21A786}" presName="level2hierChild" presStyleCnt="0"/>
      <dgm:spPr/>
    </dgm:pt>
    <dgm:pt modelId="{9D475C14-FA35-4275-97C0-0225A5408B7D}" type="pres">
      <dgm:prSet presAssocID="{BCE796CB-B94B-445A-9FCA-A4191D8B6DD5}" presName="conn2-1" presStyleLbl="parChTrans1D2" presStyleIdx="0" presStyleCnt="4"/>
      <dgm:spPr/>
      <dgm:t>
        <a:bodyPr/>
        <a:lstStyle/>
        <a:p>
          <a:endParaRPr lang="en-US"/>
        </a:p>
      </dgm:t>
    </dgm:pt>
    <dgm:pt modelId="{408E63AA-7530-411B-899D-BD22631B104B}" type="pres">
      <dgm:prSet presAssocID="{BCE796CB-B94B-445A-9FCA-A4191D8B6DD5}" presName="connTx" presStyleLbl="parChTrans1D2" presStyleIdx="0" presStyleCnt="4"/>
      <dgm:spPr/>
      <dgm:t>
        <a:bodyPr/>
        <a:lstStyle/>
        <a:p>
          <a:endParaRPr lang="en-US"/>
        </a:p>
      </dgm:t>
    </dgm:pt>
    <dgm:pt modelId="{A723AC88-1E71-4C83-8D4C-0F95A2429552}" type="pres">
      <dgm:prSet presAssocID="{58EA274A-CB84-4975-9CDE-7BC444865004}" presName="root2" presStyleCnt="0"/>
      <dgm:spPr/>
    </dgm:pt>
    <dgm:pt modelId="{5DD3408E-5942-4A9C-839C-20555B6995F9}" type="pres">
      <dgm:prSet presAssocID="{58EA274A-CB84-4975-9CDE-7BC444865004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4C126DC-AAEF-4885-B039-8C49DF821176}" type="pres">
      <dgm:prSet presAssocID="{58EA274A-CB84-4975-9CDE-7BC444865004}" presName="level3hierChild" presStyleCnt="0"/>
      <dgm:spPr/>
    </dgm:pt>
    <dgm:pt modelId="{E2F55A7B-172E-4840-A775-233B2675CD7E}" type="pres">
      <dgm:prSet presAssocID="{45937923-4FBA-4B5C-8732-CF5FA04C5A6A}" presName="conn2-1" presStyleLbl="parChTrans1D2" presStyleIdx="1" presStyleCnt="4"/>
      <dgm:spPr/>
      <dgm:t>
        <a:bodyPr/>
        <a:lstStyle/>
        <a:p>
          <a:endParaRPr lang="en-US"/>
        </a:p>
      </dgm:t>
    </dgm:pt>
    <dgm:pt modelId="{6513218C-5998-4853-B692-34E0E67FD24D}" type="pres">
      <dgm:prSet presAssocID="{45937923-4FBA-4B5C-8732-CF5FA04C5A6A}" presName="connTx" presStyleLbl="parChTrans1D2" presStyleIdx="1" presStyleCnt="4"/>
      <dgm:spPr/>
      <dgm:t>
        <a:bodyPr/>
        <a:lstStyle/>
        <a:p>
          <a:endParaRPr lang="en-US"/>
        </a:p>
      </dgm:t>
    </dgm:pt>
    <dgm:pt modelId="{69D47F48-8319-41FD-B2F3-9AC62B4D5539}" type="pres">
      <dgm:prSet presAssocID="{54BC01F2-21A5-4F96-BA47-005739DD5F2F}" presName="root2" presStyleCnt="0"/>
      <dgm:spPr/>
    </dgm:pt>
    <dgm:pt modelId="{B237FCFA-E10D-4915-BC9D-286FE85955A8}" type="pres">
      <dgm:prSet presAssocID="{54BC01F2-21A5-4F96-BA47-005739DD5F2F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698E9E0-8774-4DBF-91EF-542A27EC2420}" type="pres">
      <dgm:prSet presAssocID="{54BC01F2-21A5-4F96-BA47-005739DD5F2F}" presName="level3hierChild" presStyleCnt="0"/>
      <dgm:spPr/>
    </dgm:pt>
    <dgm:pt modelId="{874D8BD0-81DD-4791-99EB-F345D0227FFA}" type="pres">
      <dgm:prSet presAssocID="{6E2F2032-54AB-45A9-82AB-D6484871719E}" presName="conn2-1" presStyleLbl="parChTrans1D2" presStyleIdx="2" presStyleCnt="4"/>
      <dgm:spPr/>
      <dgm:t>
        <a:bodyPr/>
        <a:lstStyle/>
        <a:p>
          <a:endParaRPr lang="en-US"/>
        </a:p>
      </dgm:t>
    </dgm:pt>
    <dgm:pt modelId="{190ACFE5-3AB8-4F3B-86EE-E930BB3F09AA}" type="pres">
      <dgm:prSet presAssocID="{6E2F2032-54AB-45A9-82AB-D6484871719E}" presName="connTx" presStyleLbl="parChTrans1D2" presStyleIdx="2" presStyleCnt="4"/>
      <dgm:spPr/>
      <dgm:t>
        <a:bodyPr/>
        <a:lstStyle/>
        <a:p>
          <a:endParaRPr lang="en-US"/>
        </a:p>
      </dgm:t>
    </dgm:pt>
    <dgm:pt modelId="{92F08E99-B558-4BEA-A8D8-39BB5D8BFDB5}" type="pres">
      <dgm:prSet presAssocID="{8533B7C8-2D66-4E4E-AF33-A9FD5B5563FA}" presName="root2" presStyleCnt="0"/>
      <dgm:spPr/>
    </dgm:pt>
    <dgm:pt modelId="{52C333C8-1494-437A-875B-270A27D82E42}" type="pres">
      <dgm:prSet presAssocID="{8533B7C8-2D66-4E4E-AF33-A9FD5B5563FA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0714D4F-0B25-4771-984F-49354D1CF293}" type="pres">
      <dgm:prSet presAssocID="{8533B7C8-2D66-4E4E-AF33-A9FD5B5563FA}" presName="level3hierChild" presStyleCnt="0"/>
      <dgm:spPr/>
    </dgm:pt>
    <dgm:pt modelId="{289EB7EB-73FA-43D3-B642-758343D36CC2}" type="pres">
      <dgm:prSet presAssocID="{4977C063-FA78-449D-80EE-D3568085F091}" presName="conn2-1" presStyleLbl="parChTrans1D2" presStyleIdx="3" presStyleCnt="4"/>
      <dgm:spPr/>
      <dgm:t>
        <a:bodyPr/>
        <a:lstStyle/>
        <a:p>
          <a:endParaRPr lang="en-US"/>
        </a:p>
      </dgm:t>
    </dgm:pt>
    <dgm:pt modelId="{88295B1D-67C2-426F-B17F-CD826C5F7D8F}" type="pres">
      <dgm:prSet presAssocID="{4977C063-FA78-449D-80EE-D3568085F091}" presName="connTx" presStyleLbl="parChTrans1D2" presStyleIdx="3" presStyleCnt="4"/>
      <dgm:spPr/>
      <dgm:t>
        <a:bodyPr/>
        <a:lstStyle/>
        <a:p>
          <a:endParaRPr lang="en-US"/>
        </a:p>
      </dgm:t>
    </dgm:pt>
    <dgm:pt modelId="{32D3C32A-CF69-42C4-8CA8-A4EF7573A1A5}" type="pres">
      <dgm:prSet presAssocID="{11800BAE-74A6-45DA-B7F4-9710837134A9}" presName="root2" presStyleCnt="0"/>
      <dgm:spPr/>
    </dgm:pt>
    <dgm:pt modelId="{E9737451-FE17-451B-AE15-39D84378D5A2}" type="pres">
      <dgm:prSet presAssocID="{11800BAE-74A6-45DA-B7F4-9710837134A9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40D2262-E0B8-472E-9247-BD8855EF362A}" type="pres">
      <dgm:prSet presAssocID="{11800BAE-74A6-45DA-B7F4-9710837134A9}" presName="level3hierChild" presStyleCnt="0"/>
      <dgm:spPr/>
    </dgm:pt>
  </dgm:ptLst>
  <dgm:cxnLst>
    <dgm:cxn modelId="{9E3FCAB6-945A-4212-B2C0-CB39115F3E42}" srcId="{3770991E-0241-40B8-AE96-3A342D21A786}" destId="{11800BAE-74A6-45DA-B7F4-9710837134A9}" srcOrd="3" destOrd="0" parTransId="{4977C063-FA78-449D-80EE-D3568085F091}" sibTransId="{CBDA6A89-FC3E-4BD4-9CE5-0FDB78E82794}"/>
    <dgm:cxn modelId="{C2F1BC6E-7763-4498-A5D3-29BD2E1D6EA0}" type="presOf" srcId="{6E2F2032-54AB-45A9-82AB-D6484871719E}" destId="{190ACFE5-3AB8-4F3B-86EE-E930BB3F09AA}" srcOrd="1" destOrd="0" presId="urn:microsoft.com/office/officeart/2005/8/layout/hierarchy2"/>
    <dgm:cxn modelId="{3515D495-8560-42DF-8AB2-5406856C95CD}" type="presOf" srcId="{45937923-4FBA-4B5C-8732-CF5FA04C5A6A}" destId="{6513218C-5998-4853-B692-34E0E67FD24D}" srcOrd="1" destOrd="0" presId="urn:microsoft.com/office/officeart/2005/8/layout/hierarchy2"/>
    <dgm:cxn modelId="{E9538BF7-A58B-4EBB-806B-16D47CAC5DF8}" type="presOf" srcId="{54BC01F2-21A5-4F96-BA47-005739DD5F2F}" destId="{B237FCFA-E10D-4915-BC9D-286FE85955A8}" srcOrd="0" destOrd="0" presId="urn:microsoft.com/office/officeart/2005/8/layout/hierarchy2"/>
    <dgm:cxn modelId="{5F1EBB3C-ED78-49D6-B026-2884986638B6}" type="presOf" srcId="{6E2F2032-54AB-45A9-82AB-D6484871719E}" destId="{874D8BD0-81DD-4791-99EB-F345D0227FFA}" srcOrd="0" destOrd="0" presId="urn:microsoft.com/office/officeart/2005/8/layout/hierarchy2"/>
    <dgm:cxn modelId="{D2A027C1-4D13-43C7-B3D6-86079294A54A}" srcId="{3770991E-0241-40B8-AE96-3A342D21A786}" destId="{54BC01F2-21A5-4F96-BA47-005739DD5F2F}" srcOrd="1" destOrd="0" parTransId="{45937923-4FBA-4B5C-8732-CF5FA04C5A6A}" sibTransId="{35905B39-5BE8-451E-B540-86F619B1D614}"/>
    <dgm:cxn modelId="{6A816EE6-A4A8-44BE-B470-AB44D67A72E1}" type="presOf" srcId="{700EC52A-6A45-4F94-B625-8A923041C27E}" destId="{943FA5A5-F3B8-4EF9-971F-F604CDEBF190}" srcOrd="0" destOrd="0" presId="urn:microsoft.com/office/officeart/2005/8/layout/hierarchy2"/>
    <dgm:cxn modelId="{88A0A3B4-7515-4462-9D30-698AD5BBECA2}" srcId="{3770991E-0241-40B8-AE96-3A342D21A786}" destId="{8533B7C8-2D66-4E4E-AF33-A9FD5B5563FA}" srcOrd="2" destOrd="0" parTransId="{6E2F2032-54AB-45A9-82AB-D6484871719E}" sibTransId="{9C7AE890-D018-4172-9F5C-36C775D3300A}"/>
    <dgm:cxn modelId="{E3EE3A88-A040-48FD-B105-C0280EC7AA3E}" srcId="{3770991E-0241-40B8-AE96-3A342D21A786}" destId="{58EA274A-CB84-4975-9CDE-7BC444865004}" srcOrd="0" destOrd="0" parTransId="{BCE796CB-B94B-445A-9FCA-A4191D8B6DD5}" sibTransId="{5CFC5EA9-A8F4-4B19-9D21-DD338DA22DC1}"/>
    <dgm:cxn modelId="{F0CACE7A-013D-4F1E-9E26-11FE18A18278}" type="presOf" srcId="{4977C063-FA78-449D-80EE-D3568085F091}" destId="{88295B1D-67C2-426F-B17F-CD826C5F7D8F}" srcOrd="1" destOrd="0" presId="urn:microsoft.com/office/officeart/2005/8/layout/hierarchy2"/>
    <dgm:cxn modelId="{1E1757BB-E984-4453-BE30-5E01835DA26C}" type="presOf" srcId="{BCE796CB-B94B-445A-9FCA-A4191D8B6DD5}" destId="{9D475C14-FA35-4275-97C0-0225A5408B7D}" srcOrd="0" destOrd="0" presId="urn:microsoft.com/office/officeart/2005/8/layout/hierarchy2"/>
    <dgm:cxn modelId="{A25EF1DA-A36E-4319-9AF3-530F2978F0C6}" type="presOf" srcId="{3770991E-0241-40B8-AE96-3A342D21A786}" destId="{06CAF5C4-3AFE-40B6-9DF3-C8553F001205}" srcOrd="0" destOrd="0" presId="urn:microsoft.com/office/officeart/2005/8/layout/hierarchy2"/>
    <dgm:cxn modelId="{1E95570B-BD66-4716-9908-238CEDFB67C9}" type="presOf" srcId="{8533B7C8-2D66-4E4E-AF33-A9FD5B5563FA}" destId="{52C333C8-1494-437A-875B-270A27D82E42}" srcOrd="0" destOrd="0" presId="urn:microsoft.com/office/officeart/2005/8/layout/hierarchy2"/>
    <dgm:cxn modelId="{DBA7BF86-4FA4-4B8A-B242-D214F4D97B1B}" type="presOf" srcId="{BCE796CB-B94B-445A-9FCA-A4191D8B6DD5}" destId="{408E63AA-7530-411B-899D-BD22631B104B}" srcOrd="1" destOrd="0" presId="urn:microsoft.com/office/officeart/2005/8/layout/hierarchy2"/>
    <dgm:cxn modelId="{107FF405-15DF-402E-9B09-BB73971649C4}" type="presOf" srcId="{58EA274A-CB84-4975-9CDE-7BC444865004}" destId="{5DD3408E-5942-4A9C-839C-20555B6995F9}" srcOrd="0" destOrd="0" presId="urn:microsoft.com/office/officeart/2005/8/layout/hierarchy2"/>
    <dgm:cxn modelId="{89C52E90-2671-484A-96A5-F11AC8B47063}" srcId="{700EC52A-6A45-4F94-B625-8A923041C27E}" destId="{3770991E-0241-40B8-AE96-3A342D21A786}" srcOrd="0" destOrd="0" parTransId="{7C3DA314-622D-4B24-BA00-6FF431C96B5A}" sibTransId="{9FEA1204-7853-428B-9048-2C03F068D942}"/>
    <dgm:cxn modelId="{D8584B3D-FBD2-425D-BDA6-114998C3DC90}" type="presOf" srcId="{11800BAE-74A6-45DA-B7F4-9710837134A9}" destId="{E9737451-FE17-451B-AE15-39D84378D5A2}" srcOrd="0" destOrd="0" presId="urn:microsoft.com/office/officeart/2005/8/layout/hierarchy2"/>
    <dgm:cxn modelId="{DD1325AC-6B39-47FF-A397-372BDBDC5CA9}" type="presOf" srcId="{45937923-4FBA-4B5C-8732-CF5FA04C5A6A}" destId="{E2F55A7B-172E-4840-A775-233B2675CD7E}" srcOrd="0" destOrd="0" presId="urn:microsoft.com/office/officeart/2005/8/layout/hierarchy2"/>
    <dgm:cxn modelId="{5E1DE473-576A-43F8-A642-248D3944FF7D}" type="presOf" srcId="{4977C063-FA78-449D-80EE-D3568085F091}" destId="{289EB7EB-73FA-43D3-B642-758343D36CC2}" srcOrd="0" destOrd="0" presId="urn:microsoft.com/office/officeart/2005/8/layout/hierarchy2"/>
    <dgm:cxn modelId="{58F7AF90-32DC-4A3F-9CCE-DBD127A0C102}" type="presParOf" srcId="{943FA5A5-F3B8-4EF9-971F-F604CDEBF190}" destId="{1208C5C0-F29B-4AB0-B6CB-975FDB28A103}" srcOrd="0" destOrd="0" presId="urn:microsoft.com/office/officeart/2005/8/layout/hierarchy2"/>
    <dgm:cxn modelId="{4B94AC59-C516-47E3-9288-93B9AAA68AA3}" type="presParOf" srcId="{1208C5C0-F29B-4AB0-B6CB-975FDB28A103}" destId="{06CAF5C4-3AFE-40B6-9DF3-C8553F001205}" srcOrd="0" destOrd="0" presId="urn:microsoft.com/office/officeart/2005/8/layout/hierarchy2"/>
    <dgm:cxn modelId="{93C8166B-A7FC-4205-BB82-C4CA96698F20}" type="presParOf" srcId="{1208C5C0-F29B-4AB0-B6CB-975FDB28A103}" destId="{0B192ECA-1F3B-411D-AE3E-323FBC399F23}" srcOrd="1" destOrd="0" presId="urn:microsoft.com/office/officeart/2005/8/layout/hierarchy2"/>
    <dgm:cxn modelId="{8FC37F3D-1E4A-4707-8BE7-94BAF7A2E104}" type="presParOf" srcId="{0B192ECA-1F3B-411D-AE3E-323FBC399F23}" destId="{9D475C14-FA35-4275-97C0-0225A5408B7D}" srcOrd="0" destOrd="0" presId="urn:microsoft.com/office/officeart/2005/8/layout/hierarchy2"/>
    <dgm:cxn modelId="{2A101284-54E0-4D21-AA1B-CFB87DDD6939}" type="presParOf" srcId="{9D475C14-FA35-4275-97C0-0225A5408B7D}" destId="{408E63AA-7530-411B-899D-BD22631B104B}" srcOrd="0" destOrd="0" presId="urn:microsoft.com/office/officeart/2005/8/layout/hierarchy2"/>
    <dgm:cxn modelId="{386903AB-8AFC-4F25-A9F7-BE32291D841D}" type="presParOf" srcId="{0B192ECA-1F3B-411D-AE3E-323FBC399F23}" destId="{A723AC88-1E71-4C83-8D4C-0F95A2429552}" srcOrd="1" destOrd="0" presId="urn:microsoft.com/office/officeart/2005/8/layout/hierarchy2"/>
    <dgm:cxn modelId="{9F590E51-9952-49F9-8730-452FBEFE5C4B}" type="presParOf" srcId="{A723AC88-1E71-4C83-8D4C-0F95A2429552}" destId="{5DD3408E-5942-4A9C-839C-20555B6995F9}" srcOrd="0" destOrd="0" presId="urn:microsoft.com/office/officeart/2005/8/layout/hierarchy2"/>
    <dgm:cxn modelId="{07DB9256-D6AB-4146-85B2-EC6C8DA5C080}" type="presParOf" srcId="{A723AC88-1E71-4C83-8D4C-0F95A2429552}" destId="{84C126DC-AAEF-4885-B039-8C49DF821176}" srcOrd="1" destOrd="0" presId="urn:microsoft.com/office/officeart/2005/8/layout/hierarchy2"/>
    <dgm:cxn modelId="{6780D3DB-30DD-436A-A075-DA25DAFBF89A}" type="presParOf" srcId="{0B192ECA-1F3B-411D-AE3E-323FBC399F23}" destId="{E2F55A7B-172E-4840-A775-233B2675CD7E}" srcOrd="2" destOrd="0" presId="urn:microsoft.com/office/officeart/2005/8/layout/hierarchy2"/>
    <dgm:cxn modelId="{B314ADBD-CB06-4177-B76C-B3764DD031B5}" type="presParOf" srcId="{E2F55A7B-172E-4840-A775-233B2675CD7E}" destId="{6513218C-5998-4853-B692-34E0E67FD24D}" srcOrd="0" destOrd="0" presId="urn:microsoft.com/office/officeart/2005/8/layout/hierarchy2"/>
    <dgm:cxn modelId="{6A9607BF-1949-4FAA-81E3-FA2F6D154E60}" type="presParOf" srcId="{0B192ECA-1F3B-411D-AE3E-323FBC399F23}" destId="{69D47F48-8319-41FD-B2F3-9AC62B4D5539}" srcOrd="3" destOrd="0" presId="urn:microsoft.com/office/officeart/2005/8/layout/hierarchy2"/>
    <dgm:cxn modelId="{D9340B1F-35FD-49F9-A4E7-09693EDC9692}" type="presParOf" srcId="{69D47F48-8319-41FD-B2F3-9AC62B4D5539}" destId="{B237FCFA-E10D-4915-BC9D-286FE85955A8}" srcOrd="0" destOrd="0" presId="urn:microsoft.com/office/officeart/2005/8/layout/hierarchy2"/>
    <dgm:cxn modelId="{84FE139D-4E5F-4238-9561-8B107CB3E97A}" type="presParOf" srcId="{69D47F48-8319-41FD-B2F3-9AC62B4D5539}" destId="{1698E9E0-8774-4DBF-91EF-542A27EC2420}" srcOrd="1" destOrd="0" presId="urn:microsoft.com/office/officeart/2005/8/layout/hierarchy2"/>
    <dgm:cxn modelId="{2A997A2A-6599-413E-8F00-9611AE8FCC5A}" type="presParOf" srcId="{0B192ECA-1F3B-411D-AE3E-323FBC399F23}" destId="{874D8BD0-81DD-4791-99EB-F345D0227FFA}" srcOrd="4" destOrd="0" presId="urn:microsoft.com/office/officeart/2005/8/layout/hierarchy2"/>
    <dgm:cxn modelId="{BD020E68-42BF-411A-959C-E4A353492743}" type="presParOf" srcId="{874D8BD0-81DD-4791-99EB-F345D0227FFA}" destId="{190ACFE5-3AB8-4F3B-86EE-E930BB3F09AA}" srcOrd="0" destOrd="0" presId="urn:microsoft.com/office/officeart/2005/8/layout/hierarchy2"/>
    <dgm:cxn modelId="{67459E5D-F7ED-4271-B4AC-312E75DB39F3}" type="presParOf" srcId="{0B192ECA-1F3B-411D-AE3E-323FBC399F23}" destId="{92F08E99-B558-4BEA-A8D8-39BB5D8BFDB5}" srcOrd="5" destOrd="0" presId="urn:microsoft.com/office/officeart/2005/8/layout/hierarchy2"/>
    <dgm:cxn modelId="{1A28ABDC-042C-44E9-9B81-1EF5AAF9B652}" type="presParOf" srcId="{92F08E99-B558-4BEA-A8D8-39BB5D8BFDB5}" destId="{52C333C8-1494-437A-875B-270A27D82E42}" srcOrd="0" destOrd="0" presId="urn:microsoft.com/office/officeart/2005/8/layout/hierarchy2"/>
    <dgm:cxn modelId="{C3DEED5A-034D-4A03-ABCB-5F94C70312FC}" type="presParOf" srcId="{92F08E99-B558-4BEA-A8D8-39BB5D8BFDB5}" destId="{60714D4F-0B25-4771-984F-49354D1CF293}" srcOrd="1" destOrd="0" presId="urn:microsoft.com/office/officeart/2005/8/layout/hierarchy2"/>
    <dgm:cxn modelId="{8E5B25F8-E974-4EB7-91D1-7566F1056699}" type="presParOf" srcId="{0B192ECA-1F3B-411D-AE3E-323FBC399F23}" destId="{289EB7EB-73FA-43D3-B642-758343D36CC2}" srcOrd="6" destOrd="0" presId="urn:microsoft.com/office/officeart/2005/8/layout/hierarchy2"/>
    <dgm:cxn modelId="{3C05346C-7913-4D06-B7E3-5A50136C174D}" type="presParOf" srcId="{289EB7EB-73FA-43D3-B642-758343D36CC2}" destId="{88295B1D-67C2-426F-B17F-CD826C5F7D8F}" srcOrd="0" destOrd="0" presId="urn:microsoft.com/office/officeart/2005/8/layout/hierarchy2"/>
    <dgm:cxn modelId="{F75D11D4-1CEE-44A6-8FFE-989FAC167921}" type="presParOf" srcId="{0B192ECA-1F3B-411D-AE3E-323FBC399F23}" destId="{32D3C32A-CF69-42C4-8CA8-A4EF7573A1A5}" srcOrd="7" destOrd="0" presId="urn:microsoft.com/office/officeart/2005/8/layout/hierarchy2"/>
    <dgm:cxn modelId="{F3EDD3B4-ABA4-4074-B45F-A5576B058975}" type="presParOf" srcId="{32D3C32A-CF69-42C4-8CA8-A4EF7573A1A5}" destId="{E9737451-FE17-451B-AE15-39D84378D5A2}" srcOrd="0" destOrd="0" presId="urn:microsoft.com/office/officeart/2005/8/layout/hierarchy2"/>
    <dgm:cxn modelId="{5AE75A66-84AA-4389-A3EA-15D57DEBBCB9}" type="presParOf" srcId="{32D3C32A-CF69-42C4-8CA8-A4EF7573A1A5}" destId="{A40D2262-E0B8-472E-9247-BD8855EF362A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00EC52A-6A45-4F94-B625-8A923041C27E}" type="doc">
      <dgm:prSet loTypeId="urn:microsoft.com/office/officeart/2005/8/layout/hierarchy2" loCatId="hierarchy" qsTypeId="urn:microsoft.com/office/officeart/2005/8/quickstyle/simple1#9" qsCatId="simple" csTypeId="urn:microsoft.com/office/officeart/2005/8/colors/accent1_2#9" csCatId="accent1" phldr="1"/>
      <dgm:spPr/>
      <dgm:t>
        <a:bodyPr/>
        <a:lstStyle/>
        <a:p>
          <a:endParaRPr lang="en-US"/>
        </a:p>
      </dgm:t>
    </dgm:pt>
    <dgm:pt modelId="{3770991E-0241-40B8-AE96-3A342D21A786}">
      <dgm:prSet phldrT="[Text]"/>
      <dgm:spPr/>
      <dgm:t>
        <a:bodyPr/>
        <a:lstStyle/>
        <a:p>
          <a:r>
            <a:rPr lang="en-US" dirty="0" smtClean="0"/>
            <a:t>DRAE</a:t>
          </a:r>
          <a:endParaRPr lang="en-US" dirty="0"/>
        </a:p>
      </dgm:t>
    </dgm:pt>
    <dgm:pt modelId="{7C3DA314-622D-4B24-BA00-6FF431C96B5A}" type="parTrans" cxnId="{89C52E90-2671-484A-96A5-F11AC8B47063}">
      <dgm:prSet/>
      <dgm:spPr/>
      <dgm:t>
        <a:bodyPr/>
        <a:lstStyle/>
        <a:p>
          <a:endParaRPr lang="en-US"/>
        </a:p>
      </dgm:t>
    </dgm:pt>
    <dgm:pt modelId="{9FEA1204-7853-428B-9048-2C03F068D942}" type="sibTrans" cxnId="{89C52E90-2671-484A-96A5-F11AC8B47063}">
      <dgm:prSet/>
      <dgm:spPr/>
      <dgm:t>
        <a:bodyPr/>
        <a:lstStyle/>
        <a:p>
          <a:endParaRPr lang="en-US"/>
        </a:p>
      </dgm:t>
    </dgm:pt>
    <dgm:pt modelId="{58EA274A-CB84-4975-9CDE-7BC444865004}">
      <dgm:prSet phldrT="[Text]"/>
      <dgm:spPr/>
      <dgm:t>
        <a:bodyPr/>
        <a:lstStyle/>
        <a:p>
          <a:r>
            <a:rPr lang="en-US" dirty="0" smtClean="0"/>
            <a:t>Defina</a:t>
          </a:r>
          <a:endParaRPr lang="en-US" dirty="0"/>
        </a:p>
      </dgm:t>
    </dgm:pt>
    <dgm:pt modelId="{BCE796CB-B94B-445A-9FCA-A4191D8B6DD5}" type="parTrans" cxnId="{E3EE3A88-A040-48FD-B105-C0280EC7AA3E}">
      <dgm:prSet/>
      <dgm:spPr/>
      <dgm:t>
        <a:bodyPr/>
        <a:lstStyle/>
        <a:p>
          <a:endParaRPr lang="en-US"/>
        </a:p>
      </dgm:t>
    </dgm:pt>
    <dgm:pt modelId="{5CFC5EA9-A8F4-4B19-9D21-DD338DA22DC1}" type="sibTrans" cxnId="{E3EE3A88-A040-48FD-B105-C0280EC7AA3E}">
      <dgm:prSet/>
      <dgm:spPr/>
      <dgm:t>
        <a:bodyPr/>
        <a:lstStyle/>
        <a:p>
          <a:endParaRPr lang="en-US"/>
        </a:p>
      </dgm:t>
    </dgm:pt>
    <dgm:pt modelId="{54BC01F2-21A5-4F96-BA47-005739DD5F2F}">
      <dgm:prSet phldrT="[Text]"/>
      <dgm:spPr/>
      <dgm:t>
        <a:bodyPr/>
        <a:lstStyle/>
        <a:p>
          <a:r>
            <a:rPr lang="en-US" dirty="0" smtClean="0"/>
            <a:t>Reaja</a:t>
          </a:r>
          <a:endParaRPr lang="en-US" dirty="0"/>
        </a:p>
      </dgm:t>
    </dgm:pt>
    <dgm:pt modelId="{45937923-4FBA-4B5C-8732-CF5FA04C5A6A}" type="parTrans" cxnId="{D2A027C1-4D13-43C7-B3D6-86079294A54A}">
      <dgm:prSet/>
      <dgm:spPr/>
      <dgm:t>
        <a:bodyPr/>
        <a:lstStyle/>
        <a:p>
          <a:endParaRPr lang="en-US"/>
        </a:p>
      </dgm:t>
    </dgm:pt>
    <dgm:pt modelId="{35905B39-5BE8-451E-B540-86F619B1D614}" type="sibTrans" cxnId="{D2A027C1-4D13-43C7-B3D6-86079294A54A}">
      <dgm:prSet/>
      <dgm:spPr/>
      <dgm:t>
        <a:bodyPr/>
        <a:lstStyle/>
        <a:p>
          <a:endParaRPr lang="en-US"/>
        </a:p>
      </dgm:t>
    </dgm:pt>
    <dgm:pt modelId="{8533B7C8-2D66-4E4E-AF33-A9FD5B5563FA}">
      <dgm:prSet phldrT="[Text]"/>
      <dgm:spPr/>
      <dgm:t>
        <a:bodyPr/>
        <a:lstStyle/>
        <a:p>
          <a:r>
            <a:rPr lang="en-US" dirty="0" smtClean="0"/>
            <a:t>Analise</a:t>
          </a:r>
          <a:endParaRPr lang="en-US" dirty="0"/>
        </a:p>
      </dgm:t>
    </dgm:pt>
    <dgm:pt modelId="{6E2F2032-54AB-45A9-82AB-D6484871719E}" type="parTrans" cxnId="{88A0A3B4-7515-4462-9D30-698AD5BBECA2}">
      <dgm:prSet/>
      <dgm:spPr/>
      <dgm:t>
        <a:bodyPr/>
        <a:lstStyle/>
        <a:p>
          <a:endParaRPr lang="en-US"/>
        </a:p>
      </dgm:t>
    </dgm:pt>
    <dgm:pt modelId="{9C7AE890-D018-4172-9F5C-36C775D3300A}" type="sibTrans" cxnId="{88A0A3B4-7515-4462-9D30-698AD5BBECA2}">
      <dgm:prSet/>
      <dgm:spPr/>
      <dgm:t>
        <a:bodyPr/>
        <a:lstStyle/>
        <a:p>
          <a:endParaRPr lang="en-US"/>
        </a:p>
      </dgm:t>
    </dgm:pt>
    <dgm:pt modelId="{11800BAE-74A6-45DA-B7F4-9710837134A9}">
      <dgm:prSet phldrT="[Text]"/>
      <dgm:spPr/>
      <dgm:t>
        <a:bodyPr/>
        <a:lstStyle/>
        <a:p>
          <a:r>
            <a:rPr lang="en-US" dirty="0" smtClean="0"/>
            <a:t>E agora</a:t>
          </a:r>
          <a:endParaRPr lang="en-US" dirty="0"/>
        </a:p>
      </dgm:t>
    </dgm:pt>
    <dgm:pt modelId="{4977C063-FA78-449D-80EE-D3568085F091}" type="parTrans" cxnId="{9E3FCAB6-945A-4212-B2C0-CB39115F3E42}">
      <dgm:prSet/>
      <dgm:spPr/>
      <dgm:t>
        <a:bodyPr/>
        <a:lstStyle/>
        <a:p>
          <a:endParaRPr lang="en-US"/>
        </a:p>
      </dgm:t>
    </dgm:pt>
    <dgm:pt modelId="{CBDA6A89-FC3E-4BD4-9CE5-0FDB78E82794}" type="sibTrans" cxnId="{9E3FCAB6-945A-4212-B2C0-CB39115F3E42}">
      <dgm:prSet/>
      <dgm:spPr/>
      <dgm:t>
        <a:bodyPr/>
        <a:lstStyle/>
        <a:p>
          <a:endParaRPr lang="en-US"/>
        </a:p>
      </dgm:t>
    </dgm:pt>
    <dgm:pt modelId="{943FA5A5-F3B8-4EF9-971F-F604CDEBF190}" type="pres">
      <dgm:prSet presAssocID="{700EC52A-6A45-4F94-B625-8A923041C27E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208C5C0-F29B-4AB0-B6CB-975FDB28A103}" type="pres">
      <dgm:prSet presAssocID="{3770991E-0241-40B8-AE96-3A342D21A786}" presName="root1" presStyleCnt="0"/>
      <dgm:spPr/>
    </dgm:pt>
    <dgm:pt modelId="{06CAF5C4-3AFE-40B6-9DF3-C8553F001205}" type="pres">
      <dgm:prSet presAssocID="{3770991E-0241-40B8-AE96-3A342D21A786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B192ECA-1F3B-411D-AE3E-323FBC399F23}" type="pres">
      <dgm:prSet presAssocID="{3770991E-0241-40B8-AE96-3A342D21A786}" presName="level2hierChild" presStyleCnt="0"/>
      <dgm:spPr/>
    </dgm:pt>
    <dgm:pt modelId="{9D475C14-FA35-4275-97C0-0225A5408B7D}" type="pres">
      <dgm:prSet presAssocID="{BCE796CB-B94B-445A-9FCA-A4191D8B6DD5}" presName="conn2-1" presStyleLbl="parChTrans1D2" presStyleIdx="0" presStyleCnt="4"/>
      <dgm:spPr/>
      <dgm:t>
        <a:bodyPr/>
        <a:lstStyle/>
        <a:p>
          <a:endParaRPr lang="en-US"/>
        </a:p>
      </dgm:t>
    </dgm:pt>
    <dgm:pt modelId="{408E63AA-7530-411B-899D-BD22631B104B}" type="pres">
      <dgm:prSet presAssocID="{BCE796CB-B94B-445A-9FCA-A4191D8B6DD5}" presName="connTx" presStyleLbl="parChTrans1D2" presStyleIdx="0" presStyleCnt="4"/>
      <dgm:spPr/>
      <dgm:t>
        <a:bodyPr/>
        <a:lstStyle/>
        <a:p>
          <a:endParaRPr lang="en-US"/>
        </a:p>
      </dgm:t>
    </dgm:pt>
    <dgm:pt modelId="{A723AC88-1E71-4C83-8D4C-0F95A2429552}" type="pres">
      <dgm:prSet presAssocID="{58EA274A-CB84-4975-9CDE-7BC444865004}" presName="root2" presStyleCnt="0"/>
      <dgm:spPr/>
    </dgm:pt>
    <dgm:pt modelId="{5DD3408E-5942-4A9C-839C-20555B6995F9}" type="pres">
      <dgm:prSet presAssocID="{58EA274A-CB84-4975-9CDE-7BC444865004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4C126DC-AAEF-4885-B039-8C49DF821176}" type="pres">
      <dgm:prSet presAssocID="{58EA274A-CB84-4975-9CDE-7BC444865004}" presName="level3hierChild" presStyleCnt="0"/>
      <dgm:spPr/>
    </dgm:pt>
    <dgm:pt modelId="{E2F55A7B-172E-4840-A775-233B2675CD7E}" type="pres">
      <dgm:prSet presAssocID="{45937923-4FBA-4B5C-8732-CF5FA04C5A6A}" presName="conn2-1" presStyleLbl="parChTrans1D2" presStyleIdx="1" presStyleCnt="4"/>
      <dgm:spPr/>
      <dgm:t>
        <a:bodyPr/>
        <a:lstStyle/>
        <a:p>
          <a:endParaRPr lang="en-US"/>
        </a:p>
      </dgm:t>
    </dgm:pt>
    <dgm:pt modelId="{6513218C-5998-4853-B692-34E0E67FD24D}" type="pres">
      <dgm:prSet presAssocID="{45937923-4FBA-4B5C-8732-CF5FA04C5A6A}" presName="connTx" presStyleLbl="parChTrans1D2" presStyleIdx="1" presStyleCnt="4"/>
      <dgm:spPr/>
      <dgm:t>
        <a:bodyPr/>
        <a:lstStyle/>
        <a:p>
          <a:endParaRPr lang="en-US"/>
        </a:p>
      </dgm:t>
    </dgm:pt>
    <dgm:pt modelId="{69D47F48-8319-41FD-B2F3-9AC62B4D5539}" type="pres">
      <dgm:prSet presAssocID="{54BC01F2-21A5-4F96-BA47-005739DD5F2F}" presName="root2" presStyleCnt="0"/>
      <dgm:spPr/>
    </dgm:pt>
    <dgm:pt modelId="{B237FCFA-E10D-4915-BC9D-286FE85955A8}" type="pres">
      <dgm:prSet presAssocID="{54BC01F2-21A5-4F96-BA47-005739DD5F2F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698E9E0-8774-4DBF-91EF-542A27EC2420}" type="pres">
      <dgm:prSet presAssocID="{54BC01F2-21A5-4F96-BA47-005739DD5F2F}" presName="level3hierChild" presStyleCnt="0"/>
      <dgm:spPr/>
    </dgm:pt>
    <dgm:pt modelId="{874D8BD0-81DD-4791-99EB-F345D0227FFA}" type="pres">
      <dgm:prSet presAssocID="{6E2F2032-54AB-45A9-82AB-D6484871719E}" presName="conn2-1" presStyleLbl="parChTrans1D2" presStyleIdx="2" presStyleCnt="4"/>
      <dgm:spPr/>
      <dgm:t>
        <a:bodyPr/>
        <a:lstStyle/>
        <a:p>
          <a:endParaRPr lang="en-US"/>
        </a:p>
      </dgm:t>
    </dgm:pt>
    <dgm:pt modelId="{190ACFE5-3AB8-4F3B-86EE-E930BB3F09AA}" type="pres">
      <dgm:prSet presAssocID="{6E2F2032-54AB-45A9-82AB-D6484871719E}" presName="connTx" presStyleLbl="parChTrans1D2" presStyleIdx="2" presStyleCnt="4"/>
      <dgm:spPr/>
      <dgm:t>
        <a:bodyPr/>
        <a:lstStyle/>
        <a:p>
          <a:endParaRPr lang="en-US"/>
        </a:p>
      </dgm:t>
    </dgm:pt>
    <dgm:pt modelId="{92F08E99-B558-4BEA-A8D8-39BB5D8BFDB5}" type="pres">
      <dgm:prSet presAssocID="{8533B7C8-2D66-4E4E-AF33-A9FD5B5563FA}" presName="root2" presStyleCnt="0"/>
      <dgm:spPr/>
    </dgm:pt>
    <dgm:pt modelId="{52C333C8-1494-437A-875B-270A27D82E42}" type="pres">
      <dgm:prSet presAssocID="{8533B7C8-2D66-4E4E-AF33-A9FD5B5563FA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0714D4F-0B25-4771-984F-49354D1CF293}" type="pres">
      <dgm:prSet presAssocID="{8533B7C8-2D66-4E4E-AF33-A9FD5B5563FA}" presName="level3hierChild" presStyleCnt="0"/>
      <dgm:spPr/>
    </dgm:pt>
    <dgm:pt modelId="{289EB7EB-73FA-43D3-B642-758343D36CC2}" type="pres">
      <dgm:prSet presAssocID="{4977C063-FA78-449D-80EE-D3568085F091}" presName="conn2-1" presStyleLbl="parChTrans1D2" presStyleIdx="3" presStyleCnt="4"/>
      <dgm:spPr/>
      <dgm:t>
        <a:bodyPr/>
        <a:lstStyle/>
        <a:p>
          <a:endParaRPr lang="en-US"/>
        </a:p>
      </dgm:t>
    </dgm:pt>
    <dgm:pt modelId="{88295B1D-67C2-426F-B17F-CD826C5F7D8F}" type="pres">
      <dgm:prSet presAssocID="{4977C063-FA78-449D-80EE-D3568085F091}" presName="connTx" presStyleLbl="parChTrans1D2" presStyleIdx="3" presStyleCnt="4"/>
      <dgm:spPr/>
      <dgm:t>
        <a:bodyPr/>
        <a:lstStyle/>
        <a:p>
          <a:endParaRPr lang="en-US"/>
        </a:p>
      </dgm:t>
    </dgm:pt>
    <dgm:pt modelId="{32D3C32A-CF69-42C4-8CA8-A4EF7573A1A5}" type="pres">
      <dgm:prSet presAssocID="{11800BAE-74A6-45DA-B7F4-9710837134A9}" presName="root2" presStyleCnt="0"/>
      <dgm:spPr/>
    </dgm:pt>
    <dgm:pt modelId="{E9737451-FE17-451B-AE15-39D84378D5A2}" type="pres">
      <dgm:prSet presAssocID="{11800BAE-74A6-45DA-B7F4-9710837134A9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40D2262-E0B8-472E-9247-BD8855EF362A}" type="pres">
      <dgm:prSet presAssocID="{11800BAE-74A6-45DA-B7F4-9710837134A9}" presName="level3hierChild" presStyleCnt="0"/>
      <dgm:spPr/>
    </dgm:pt>
  </dgm:ptLst>
  <dgm:cxnLst>
    <dgm:cxn modelId="{9E3FCAB6-945A-4212-B2C0-CB39115F3E42}" srcId="{3770991E-0241-40B8-AE96-3A342D21A786}" destId="{11800BAE-74A6-45DA-B7F4-9710837134A9}" srcOrd="3" destOrd="0" parTransId="{4977C063-FA78-449D-80EE-D3568085F091}" sibTransId="{CBDA6A89-FC3E-4BD4-9CE5-0FDB78E82794}"/>
    <dgm:cxn modelId="{3BDF84A4-41D8-4815-BAD9-B9F9E3060C8B}" type="presOf" srcId="{BCE796CB-B94B-445A-9FCA-A4191D8B6DD5}" destId="{408E63AA-7530-411B-899D-BD22631B104B}" srcOrd="1" destOrd="0" presId="urn:microsoft.com/office/officeart/2005/8/layout/hierarchy2"/>
    <dgm:cxn modelId="{5E2F779E-BC08-45E8-88DA-21C185066308}" type="presOf" srcId="{8533B7C8-2D66-4E4E-AF33-A9FD5B5563FA}" destId="{52C333C8-1494-437A-875B-270A27D82E42}" srcOrd="0" destOrd="0" presId="urn:microsoft.com/office/officeart/2005/8/layout/hierarchy2"/>
    <dgm:cxn modelId="{1EAF600E-4BB9-4E94-8F91-5D6A4A2BD949}" type="presOf" srcId="{4977C063-FA78-449D-80EE-D3568085F091}" destId="{289EB7EB-73FA-43D3-B642-758343D36CC2}" srcOrd="0" destOrd="0" presId="urn:microsoft.com/office/officeart/2005/8/layout/hierarchy2"/>
    <dgm:cxn modelId="{75D60165-0CEF-4A3E-8DE9-F6E090680567}" type="presOf" srcId="{11800BAE-74A6-45DA-B7F4-9710837134A9}" destId="{E9737451-FE17-451B-AE15-39D84378D5A2}" srcOrd="0" destOrd="0" presId="urn:microsoft.com/office/officeart/2005/8/layout/hierarchy2"/>
    <dgm:cxn modelId="{D2A027C1-4D13-43C7-B3D6-86079294A54A}" srcId="{3770991E-0241-40B8-AE96-3A342D21A786}" destId="{54BC01F2-21A5-4F96-BA47-005739DD5F2F}" srcOrd="1" destOrd="0" parTransId="{45937923-4FBA-4B5C-8732-CF5FA04C5A6A}" sibTransId="{35905B39-5BE8-451E-B540-86F619B1D614}"/>
    <dgm:cxn modelId="{88A0A3B4-7515-4462-9D30-698AD5BBECA2}" srcId="{3770991E-0241-40B8-AE96-3A342D21A786}" destId="{8533B7C8-2D66-4E4E-AF33-A9FD5B5563FA}" srcOrd="2" destOrd="0" parTransId="{6E2F2032-54AB-45A9-82AB-D6484871719E}" sibTransId="{9C7AE890-D018-4172-9F5C-36C775D3300A}"/>
    <dgm:cxn modelId="{CD3DA5DF-A561-4A09-81EF-92CB95CB2992}" type="presOf" srcId="{58EA274A-CB84-4975-9CDE-7BC444865004}" destId="{5DD3408E-5942-4A9C-839C-20555B6995F9}" srcOrd="0" destOrd="0" presId="urn:microsoft.com/office/officeart/2005/8/layout/hierarchy2"/>
    <dgm:cxn modelId="{CCFCB2C8-83F2-4C7F-9BE9-F4DA261853FB}" type="presOf" srcId="{6E2F2032-54AB-45A9-82AB-D6484871719E}" destId="{874D8BD0-81DD-4791-99EB-F345D0227FFA}" srcOrd="0" destOrd="0" presId="urn:microsoft.com/office/officeart/2005/8/layout/hierarchy2"/>
    <dgm:cxn modelId="{E3EE3A88-A040-48FD-B105-C0280EC7AA3E}" srcId="{3770991E-0241-40B8-AE96-3A342D21A786}" destId="{58EA274A-CB84-4975-9CDE-7BC444865004}" srcOrd="0" destOrd="0" parTransId="{BCE796CB-B94B-445A-9FCA-A4191D8B6DD5}" sibTransId="{5CFC5EA9-A8F4-4B19-9D21-DD338DA22DC1}"/>
    <dgm:cxn modelId="{B0CB834A-656F-4DAF-84C2-C5DF7D377202}" type="presOf" srcId="{45937923-4FBA-4B5C-8732-CF5FA04C5A6A}" destId="{6513218C-5998-4853-B692-34E0E67FD24D}" srcOrd="1" destOrd="0" presId="urn:microsoft.com/office/officeart/2005/8/layout/hierarchy2"/>
    <dgm:cxn modelId="{89C52E90-2671-484A-96A5-F11AC8B47063}" srcId="{700EC52A-6A45-4F94-B625-8A923041C27E}" destId="{3770991E-0241-40B8-AE96-3A342D21A786}" srcOrd="0" destOrd="0" parTransId="{7C3DA314-622D-4B24-BA00-6FF431C96B5A}" sibTransId="{9FEA1204-7853-428B-9048-2C03F068D942}"/>
    <dgm:cxn modelId="{F8D8C5F8-B401-485C-82C9-628506B2360C}" type="presOf" srcId="{BCE796CB-B94B-445A-9FCA-A4191D8B6DD5}" destId="{9D475C14-FA35-4275-97C0-0225A5408B7D}" srcOrd="0" destOrd="0" presId="urn:microsoft.com/office/officeart/2005/8/layout/hierarchy2"/>
    <dgm:cxn modelId="{F6F55045-1657-43B1-9C8A-AE58F61FA29A}" type="presOf" srcId="{6E2F2032-54AB-45A9-82AB-D6484871719E}" destId="{190ACFE5-3AB8-4F3B-86EE-E930BB3F09AA}" srcOrd="1" destOrd="0" presId="urn:microsoft.com/office/officeart/2005/8/layout/hierarchy2"/>
    <dgm:cxn modelId="{DAD2416C-8740-45E8-8E9E-3BAAE19224AE}" type="presOf" srcId="{45937923-4FBA-4B5C-8732-CF5FA04C5A6A}" destId="{E2F55A7B-172E-4840-A775-233B2675CD7E}" srcOrd="0" destOrd="0" presId="urn:microsoft.com/office/officeart/2005/8/layout/hierarchy2"/>
    <dgm:cxn modelId="{51C871C5-B7BC-4409-96BC-A0D49000D6E7}" type="presOf" srcId="{3770991E-0241-40B8-AE96-3A342D21A786}" destId="{06CAF5C4-3AFE-40B6-9DF3-C8553F001205}" srcOrd="0" destOrd="0" presId="urn:microsoft.com/office/officeart/2005/8/layout/hierarchy2"/>
    <dgm:cxn modelId="{7C48FE77-408E-4E2F-A41B-4D8433A71EEF}" type="presOf" srcId="{4977C063-FA78-449D-80EE-D3568085F091}" destId="{88295B1D-67C2-426F-B17F-CD826C5F7D8F}" srcOrd="1" destOrd="0" presId="urn:microsoft.com/office/officeart/2005/8/layout/hierarchy2"/>
    <dgm:cxn modelId="{3A3B41B8-137F-47A7-BBD5-D6C76F512BEB}" type="presOf" srcId="{54BC01F2-21A5-4F96-BA47-005739DD5F2F}" destId="{B237FCFA-E10D-4915-BC9D-286FE85955A8}" srcOrd="0" destOrd="0" presId="urn:microsoft.com/office/officeart/2005/8/layout/hierarchy2"/>
    <dgm:cxn modelId="{987B1E87-A05B-4529-8907-E5E89EDE0448}" type="presOf" srcId="{700EC52A-6A45-4F94-B625-8A923041C27E}" destId="{943FA5A5-F3B8-4EF9-971F-F604CDEBF190}" srcOrd="0" destOrd="0" presId="urn:microsoft.com/office/officeart/2005/8/layout/hierarchy2"/>
    <dgm:cxn modelId="{7B1D4747-071D-4BF1-A7AB-2BCF58E6F077}" type="presParOf" srcId="{943FA5A5-F3B8-4EF9-971F-F604CDEBF190}" destId="{1208C5C0-F29B-4AB0-B6CB-975FDB28A103}" srcOrd="0" destOrd="0" presId="urn:microsoft.com/office/officeart/2005/8/layout/hierarchy2"/>
    <dgm:cxn modelId="{CC79D5FB-E3D3-4134-B12F-BBEE54887A2C}" type="presParOf" srcId="{1208C5C0-F29B-4AB0-B6CB-975FDB28A103}" destId="{06CAF5C4-3AFE-40B6-9DF3-C8553F001205}" srcOrd="0" destOrd="0" presId="urn:microsoft.com/office/officeart/2005/8/layout/hierarchy2"/>
    <dgm:cxn modelId="{35B94624-9626-43BC-BFC7-556DD17DB661}" type="presParOf" srcId="{1208C5C0-F29B-4AB0-B6CB-975FDB28A103}" destId="{0B192ECA-1F3B-411D-AE3E-323FBC399F23}" srcOrd="1" destOrd="0" presId="urn:microsoft.com/office/officeart/2005/8/layout/hierarchy2"/>
    <dgm:cxn modelId="{6F0AC68F-99B2-4AA4-9E8A-14347CBF64D8}" type="presParOf" srcId="{0B192ECA-1F3B-411D-AE3E-323FBC399F23}" destId="{9D475C14-FA35-4275-97C0-0225A5408B7D}" srcOrd="0" destOrd="0" presId="urn:microsoft.com/office/officeart/2005/8/layout/hierarchy2"/>
    <dgm:cxn modelId="{BB1CCFDC-9005-4637-9F95-0218B5442035}" type="presParOf" srcId="{9D475C14-FA35-4275-97C0-0225A5408B7D}" destId="{408E63AA-7530-411B-899D-BD22631B104B}" srcOrd="0" destOrd="0" presId="urn:microsoft.com/office/officeart/2005/8/layout/hierarchy2"/>
    <dgm:cxn modelId="{41EEA2AE-9EDD-4255-8DAE-FEAEB1AC7F86}" type="presParOf" srcId="{0B192ECA-1F3B-411D-AE3E-323FBC399F23}" destId="{A723AC88-1E71-4C83-8D4C-0F95A2429552}" srcOrd="1" destOrd="0" presId="urn:microsoft.com/office/officeart/2005/8/layout/hierarchy2"/>
    <dgm:cxn modelId="{61B0A4DC-024B-4168-ADB9-184C166E58BB}" type="presParOf" srcId="{A723AC88-1E71-4C83-8D4C-0F95A2429552}" destId="{5DD3408E-5942-4A9C-839C-20555B6995F9}" srcOrd="0" destOrd="0" presId="urn:microsoft.com/office/officeart/2005/8/layout/hierarchy2"/>
    <dgm:cxn modelId="{91531A5E-220A-46EC-99B7-7E0DD1CB83C1}" type="presParOf" srcId="{A723AC88-1E71-4C83-8D4C-0F95A2429552}" destId="{84C126DC-AAEF-4885-B039-8C49DF821176}" srcOrd="1" destOrd="0" presId="urn:microsoft.com/office/officeart/2005/8/layout/hierarchy2"/>
    <dgm:cxn modelId="{D4E39DDC-BEE0-4A63-BF23-DD6725F67477}" type="presParOf" srcId="{0B192ECA-1F3B-411D-AE3E-323FBC399F23}" destId="{E2F55A7B-172E-4840-A775-233B2675CD7E}" srcOrd="2" destOrd="0" presId="urn:microsoft.com/office/officeart/2005/8/layout/hierarchy2"/>
    <dgm:cxn modelId="{DF07BEB7-C8E4-47F5-96F2-A3B86ADD76D2}" type="presParOf" srcId="{E2F55A7B-172E-4840-A775-233B2675CD7E}" destId="{6513218C-5998-4853-B692-34E0E67FD24D}" srcOrd="0" destOrd="0" presId="urn:microsoft.com/office/officeart/2005/8/layout/hierarchy2"/>
    <dgm:cxn modelId="{3B629E90-0A61-471B-9539-E57AFEDC736D}" type="presParOf" srcId="{0B192ECA-1F3B-411D-AE3E-323FBC399F23}" destId="{69D47F48-8319-41FD-B2F3-9AC62B4D5539}" srcOrd="3" destOrd="0" presId="urn:microsoft.com/office/officeart/2005/8/layout/hierarchy2"/>
    <dgm:cxn modelId="{77323685-CD26-4975-B4F1-298E258938A7}" type="presParOf" srcId="{69D47F48-8319-41FD-B2F3-9AC62B4D5539}" destId="{B237FCFA-E10D-4915-BC9D-286FE85955A8}" srcOrd="0" destOrd="0" presId="urn:microsoft.com/office/officeart/2005/8/layout/hierarchy2"/>
    <dgm:cxn modelId="{9EDC2709-5E95-4962-BBA3-1BC6EFFEA6B7}" type="presParOf" srcId="{69D47F48-8319-41FD-B2F3-9AC62B4D5539}" destId="{1698E9E0-8774-4DBF-91EF-542A27EC2420}" srcOrd="1" destOrd="0" presId="urn:microsoft.com/office/officeart/2005/8/layout/hierarchy2"/>
    <dgm:cxn modelId="{66641568-9545-4D09-9FA3-4F968551117C}" type="presParOf" srcId="{0B192ECA-1F3B-411D-AE3E-323FBC399F23}" destId="{874D8BD0-81DD-4791-99EB-F345D0227FFA}" srcOrd="4" destOrd="0" presId="urn:microsoft.com/office/officeart/2005/8/layout/hierarchy2"/>
    <dgm:cxn modelId="{F039D4ED-F92B-4522-9F70-5AAB1BE28369}" type="presParOf" srcId="{874D8BD0-81DD-4791-99EB-F345D0227FFA}" destId="{190ACFE5-3AB8-4F3B-86EE-E930BB3F09AA}" srcOrd="0" destOrd="0" presId="urn:microsoft.com/office/officeart/2005/8/layout/hierarchy2"/>
    <dgm:cxn modelId="{5133CF6F-823C-4616-81AC-42B070A6362F}" type="presParOf" srcId="{0B192ECA-1F3B-411D-AE3E-323FBC399F23}" destId="{92F08E99-B558-4BEA-A8D8-39BB5D8BFDB5}" srcOrd="5" destOrd="0" presId="urn:microsoft.com/office/officeart/2005/8/layout/hierarchy2"/>
    <dgm:cxn modelId="{6732FEA8-350D-4DCA-BE08-F3D25AB7D956}" type="presParOf" srcId="{92F08E99-B558-4BEA-A8D8-39BB5D8BFDB5}" destId="{52C333C8-1494-437A-875B-270A27D82E42}" srcOrd="0" destOrd="0" presId="urn:microsoft.com/office/officeart/2005/8/layout/hierarchy2"/>
    <dgm:cxn modelId="{D038953A-FF09-4CFD-BF9B-746350DF496D}" type="presParOf" srcId="{92F08E99-B558-4BEA-A8D8-39BB5D8BFDB5}" destId="{60714D4F-0B25-4771-984F-49354D1CF293}" srcOrd="1" destOrd="0" presId="urn:microsoft.com/office/officeart/2005/8/layout/hierarchy2"/>
    <dgm:cxn modelId="{D065090E-509D-4C14-A1D8-E32CE9CE6A83}" type="presParOf" srcId="{0B192ECA-1F3B-411D-AE3E-323FBC399F23}" destId="{289EB7EB-73FA-43D3-B642-758343D36CC2}" srcOrd="6" destOrd="0" presId="urn:microsoft.com/office/officeart/2005/8/layout/hierarchy2"/>
    <dgm:cxn modelId="{CF120AD2-599F-4D56-A906-4137B9E3FC7B}" type="presParOf" srcId="{289EB7EB-73FA-43D3-B642-758343D36CC2}" destId="{88295B1D-67C2-426F-B17F-CD826C5F7D8F}" srcOrd="0" destOrd="0" presId="urn:microsoft.com/office/officeart/2005/8/layout/hierarchy2"/>
    <dgm:cxn modelId="{FA91AC6B-3BAD-4531-87AF-DB8992F3A945}" type="presParOf" srcId="{0B192ECA-1F3B-411D-AE3E-323FBC399F23}" destId="{32D3C32A-CF69-42C4-8CA8-A4EF7573A1A5}" srcOrd="7" destOrd="0" presId="urn:microsoft.com/office/officeart/2005/8/layout/hierarchy2"/>
    <dgm:cxn modelId="{CBC4880D-D3F4-4263-8DB6-B4E2C8413B9B}" type="presParOf" srcId="{32D3C32A-CF69-42C4-8CA8-A4EF7573A1A5}" destId="{E9737451-FE17-451B-AE15-39D84378D5A2}" srcOrd="0" destOrd="0" presId="urn:microsoft.com/office/officeart/2005/8/layout/hierarchy2"/>
    <dgm:cxn modelId="{4D4A2400-A065-4742-9B84-430D3A7AE6D8}" type="presParOf" srcId="{32D3C32A-CF69-42C4-8CA8-A4EF7573A1A5}" destId="{A40D2262-E0B8-472E-9247-BD8855EF362A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42604C3-6D53-40F7-AA2F-920B38452F2F}">
      <dsp:nvSpPr>
        <dsp:cNvPr id="0" name=""/>
        <dsp:cNvSpPr/>
      </dsp:nvSpPr>
      <dsp:spPr>
        <a:xfrm>
          <a:off x="3092112" y="0"/>
          <a:ext cx="1208868" cy="1071566"/>
        </a:xfrm>
        <a:prstGeom prst="trapezoid">
          <a:avLst>
            <a:gd name="adj" fmla="val 57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smtClean="0"/>
            <a:t>Avaliação</a:t>
          </a:r>
          <a:endParaRPr lang="en-US" sz="1400" b="1" kern="1200" dirty="0"/>
        </a:p>
      </dsp:txBody>
      <dsp:txXfrm>
        <a:off x="3092112" y="0"/>
        <a:ext cx="1208868" cy="1071566"/>
      </dsp:txXfrm>
    </dsp:sp>
    <dsp:sp modelId="{A3FB5B3C-0D63-407C-8FF5-0378E1213A36}">
      <dsp:nvSpPr>
        <dsp:cNvPr id="0" name=""/>
        <dsp:cNvSpPr/>
      </dsp:nvSpPr>
      <dsp:spPr>
        <a:xfrm>
          <a:off x="2481320" y="1071566"/>
          <a:ext cx="2417736" cy="1071566"/>
        </a:xfrm>
        <a:prstGeom prst="trapezoid">
          <a:avLst>
            <a:gd name="adj" fmla="val 57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smtClean="0"/>
            <a:t>Síntese</a:t>
          </a:r>
          <a:endParaRPr lang="en-US" sz="1400" b="1" kern="1200" dirty="0"/>
        </a:p>
      </dsp:txBody>
      <dsp:txXfrm>
        <a:off x="2904424" y="1071566"/>
        <a:ext cx="1571528" cy="1071566"/>
      </dsp:txXfrm>
    </dsp:sp>
    <dsp:sp modelId="{C44CECA9-0C84-44D0-81AC-8700AE6E919D}">
      <dsp:nvSpPr>
        <dsp:cNvPr id="0" name=""/>
        <dsp:cNvSpPr/>
      </dsp:nvSpPr>
      <dsp:spPr>
        <a:xfrm>
          <a:off x="1870527" y="2143132"/>
          <a:ext cx="3626604" cy="1071566"/>
        </a:xfrm>
        <a:prstGeom prst="trapezoid">
          <a:avLst>
            <a:gd name="adj" fmla="val 57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smtClean="0"/>
            <a:t>Análise</a:t>
          </a:r>
          <a:endParaRPr lang="en-US" sz="1400" b="1" kern="1200" dirty="0"/>
        </a:p>
      </dsp:txBody>
      <dsp:txXfrm>
        <a:off x="2505183" y="2143132"/>
        <a:ext cx="2357293" cy="1071566"/>
      </dsp:txXfrm>
    </dsp:sp>
    <dsp:sp modelId="{D082D898-914B-44A6-BD7C-9AA058A6EAF9}">
      <dsp:nvSpPr>
        <dsp:cNvPr id="0" name=""/>
        <dsp:cNvSpPr/>
      </dsp:nvSpPr>
      <dsp:spPr>
        <a:xfrm>
          <a:off x="1259735" y="3214698"/>
          <a:ext cx="4835473" cy="1071566"/>
        </a:xfrm>
        <a:prstGeom prst="trapezoid">
          <a:avLst>
            <a:gd name="adj" fmla="val 57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smtClean="0"/>
            <a:t>Aplicação</a:t>
          </a:r>
          <a:endParaRPr lang="en-US" sz="1400" b="1" kern="1200" dirty="0"/>
        </a:p>
      </dsp:txBody>
      <dsp:txXfrm>
        <a:off x="2105942" y="3214698"/>
        <a:ext cx="3143057" cy="1071566"/>
      </dsp:txXfrm>
    </dsp:sp>
    <dsp:sp modelId="{6B190388-F515-4E78-9E99-F0E5E4CC64DD}">
      <dsp:nvSpPr>
        <dsp:cNvPr id="0" name=""/>
        <dsp:cNvSpPr/>
      </dsp:nvSpPr>
      <dsp:spPr>
        <a:xfrm>
          <a:off x="648942" y="4286264"/>
          <a:ext cx="6044341" cy="1071566"/>
        </a:xfrm>
        <a:prstGeom prst="trapezoid">
          <a:avLst>
            <a:gd name="adj" fmla="val 57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smtClean="0"/>
            <a:t>Compreensão</a:t>
          </a:r>
          <a:endParaRPr lang="en-US" sz="1400" b="1" kern="1200" dirty="0"/>
        </a:p>
      </dsp:txBody>
      <dsp:txXfrm>
        <a:off x="1706702" y="4286264"/>
        <a:ext cx="3928821" cy="1071566"/>
      </dsp:txXfrm>
    </dsp:sp>
    <dsp:sp modelId="{FA3A7A02-CC3B-4B47-9573-924CF674C293}">
      <dsp:nvSpPr>
        <dsp:cNvPr id="0" name=""/>
        <dsp:cNvSpPr/>
      </dsp:nvSpPr>
      <dsp:spPr>
        <a:xfrm>
          <a:off x="38150" y="5357830"/>
          <a:ext cx="7253209" cy="1071566"/>
        </a:xfrm>
        <a:prstGeom prst="trapezoid">
          <a:avLst>
            <a:gd name="adj" fmla="val 57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smtClean="0"/>
            <a:t>Conhecimento</a:t>
          </a:r>
          <a:endParaRPr lang="en-US" sz="1400" b="1" kern="1200" dirty="0"/>
        </a:p>
      </dsp:txBody>
      <dsp:txXfrm>
        <a:off x="1307461" y="5357830"/>
        <a:ext cx="4714586" cy="107156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9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10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9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#9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9B9F8EF-1066-4CE3-837A-BDEA4A88FCF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theloveumake.com/2008/07/14/what-makes-a-good-question-of-the-day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15F58C-B11B-4569-9CB1-7A0BF733F36A}" type="slidenum">
              <a:rPr lang="en-US"/>
              <a:pPr/>
              <a:t>1</a:t>
            </a:fld>
            <a:endParaRPr lang="en-US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E130FB-834B-4CA3-B966-F87A58929699}" type="slidenum">
              <a:rPr lang="en-US"/>
              <a:pPr/>
              <a:t>20</a:t>
            </a:fld>
            <a:endParaRPr lang="en-US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4037" name="Footer Placeholder 7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Handout Teaching Science Christianly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80D6A2-DF86-456A-8E14-A205539B8CCE}" type="slidenum">
              <a:rPr lang="en-US"/>
              <a:pPr/>
              <a:t>21</a:t>
            </a:fld>
            <a:endParaRPr lang="en-US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57349" name="Footer Placeholder 7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Handout Teaching Science Christianly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F0D13D-DD15-442A-ADCF-23C6A57DD163}" type="slidenum">
              <a:rPr lang="en-GB"/>
              <a:pPr/>
              <a:t>24</a:t>
            </a:fld>
            <a:endParaRPr lang="en-GB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97285" name="Footer Placeholder 7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GB"/>
              <a:t>Handout teaching Christianly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F2ACDC-E9F8-436A-9BB1-B34F27C27C5A}" type="slidenum">
              <a:rPr lang="en-GB"/>
              <a:pPr/>
              <a:t>26</a:t>
            </a:fld>
            <a:endParaRPr lang="en-GB"/>
          </a:p>
        </p:txBody>
      </p:sp>
      <p:sp>
        <p:nvSpPr>
          <p:cNvPr id="80899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80901" name="Footer Placeholder 7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GB"/>
              <a:t>Handout teaching Christianly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CD7EDB-B478-4F53-AA4B-59731BAE3E75}" type="slidenum">
              <a:rPr lang="en-GB"/>
              <a:pPr/>
              <a:t>27</a:t>
            </a:fld>
            <a:endParaRPr lang="en-GB"/>
          </a:p>
        </p:txBody>
      </p:sp>
      <p:sp>
        <p:nvSpPr>
          <p:cNvPr id="8192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81925" name="Footer Placeholder 7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GB"/>
              <a:t>Handout teaching Christianly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56AD06-7694-4776-A587-F4011F8D3DF3}" type="slidenum">
              <a:rPr lang="en-GB"/>
              <a:pPr/>
              <a:t>28</a:t>
            </a:fld>
            <a:endParaRPr lang="en-GB"/>
          </a:p>
        </p:txBody>
      </p:sp>
      <p:sp>
        <p:nvSpPr>
          <p:cNvPr id="82947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82949" name="Footer Placeholder 7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GB"/>
              <a:t>Handout teaching Christianly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46767E-0063-499E-B8DA-6094EE2A3771}" type="slidenum">
              <a:rPr lang="en-GB"/>
              <a:pPr/>
              <a:t>29</a:t>
            </a:fld>
            <a:endParaRPr lang="en-GB"/>
          </a:p>
        </p:txBody>
      </p:sp>
      <p:sp>
        <p:nvSpPr>
          <p:cNvPr id="83971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83973" name="Footer Placeholder 7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GB"/>
              <a:t>Handout teaching Christianly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1805C4-7389-49F2-9855-A5ADD00D5102}" type="slidenum">
              <a:rPr lang="en-GB"/>
              <a:pPr/>
              <a:t>30</a:t>
            </a:fld>
            <a:endParaRPr lang="en-GB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86021" name="Footer Placeholder 7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GB"/>
              <a:t>Handout teaching Christianly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30369E-D39A-4036-A416-7E4310FA2A5C}" type="slidenum">
              <a:rPr lang="en-GB"/>
              <a:pPr/>
              <a:t>31</a:t>
            </a:fld>
            <a:endParaRPr lang="en-GB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87045" name="Footer Placeholder 7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GB"/>
              <a:t>Handout teaching Christianly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970B5F-F22D-4059-99A6-88CC4BB135FD}" type="slidenum">
              <a:rPr lang="en-GB"/>
              <a:pPr/>
              <a:t>32</a:t>
            </a:fld>
            <a:endParaRPr lang="en-GB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88069" name="Footer Placeholder 7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GB"/>
              <a:t>Handout teaching Christianly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Think-pair-share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9F8EF-1066-4CE3-837A-BDEA4A88FCF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Jesus is recognized as a great teacher even by</a:t>
            </a:r>
            <a:r>
              <a:rPr lang="en-US" baseline="0" dirty="0" smtClean="0"/>
              <a:t> many people even though they may not believe He is the Son of God. </a:t>
            </a:r>
          </a:p>
          <a:p>
            <a:r>
              <a:rPr lang="en-US" baseline="0" dirty="0" smtClean="0"/>
              <a:t>How did Jesus teach?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9F8EF-1066-4CE3-837A-BDEA4A88FCF8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Think-pair-share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9F8EF-1066-4CE3-837A-BDEA4A88FCF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Thumbs up-thumbs down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9F8EF-1066-4CE3-837A-BDEA4A88FCF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Does higher</a:t>
            </a:r>
            <a:r>
              <a:rPr lang="en-US" baseline="0" dirty="0" smtClean="0"/>
              <a:t> mean more important or more common?</a:t>
            </a:r>
          </a:p>
          <a:p>
            <a:r>
              <a:rPr lang="en-US" baseline="0" dirty="0" smtClean="0"/>
              <a:t>Thumbs up-thumbs down</a:t>
            </a:r>
          </a:p>
          <a:p>
            <a:endParaRPr lang="en-US" baseline="0" dirty="0" smtClean="0"/>
          </a:p>
          <a:p>
            <a:r>
              <a:rPr lang="en-US" baseline="0" dirty="0" smtClean="0"/>
              <a:t>Are the wider levels more important or more common?</a:t>
            </a:r>
          </a:p>
          <a:p>
            <a:endParaRPr lang="en-US" baseline="0" dirty="0" smtClean="0"/>
          </a:p>
          <a:p>
            <a:r>
              <a:rPr lang="en-US" baseline="0" dirty="0" smtClean="0"/>
              <a:t>Why are the more common levels less important?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9F8EF-1066-4CE3-837A-BDEA4A88FCF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3" tooltip="Permanent Link to What Makes A Good Question Of The Day?"/>
              </a:rPr>
              <a:t>What Makes A Good Question Of The Day?</a:t>
            </a:r>
            <a:r>
              <a:rPr lang="en-US" dirty="0" smtClean="0"/>
              <a:t> </a:t>
            </a:r>
          </a:p>
          <a:p>
            <a:r>
              <a:rPr lang="en-US" dirty="0" smtClean="0"/>
              <a:t>What criteria do you feel makes a good </a:t>
            </a:r>
            <a:r>
              <a:rPr lang="en-US" dirty="0" err="1" smtClean="0"/>
              <a:t>QotD</a:t>
            </a:r>
            <a:r>
              <a:rPr lang="en-US" dirty="0" smtClean="0"/>
              <a:t>?</a:t>
            </a:r>
          </a:p>
          <a:p>
            <a:r>
              <a:rPr lang="en-US" dirty="0" smtClean="0"/>
              <a:t>A good </a:t>
            </a:r>
            <a:r>
              <a:rPr lang="en-US" i="1" dirty="0" smtClean="0"/>
              <a:t>Question of the Day</a:t>
            </a:r>
            <a:r>
              <a:rPr lang="en-US" dirty="0" smtClean="0"/>
              <a:t> should open up the possibilities of an answer that reveals something about me that I might not have thought to write about and in reading other’s answers I’ll be enlightened about them as well.</a:t>
            </a:r>
          </a:p>
          <a:p>
            <a:r>
              <a:rPr lang="en-US" dirty="0" smtClean="0"/>
              <a:t>I need to be able to relate to the </a:t>
            </a:r>
            <a:r>
              <a:rPr lang="en-US" dirty="0" err="1" smtClean="0"/>
              <a:t>QotD</a:t>
            </a:r>
            <a:r>
              <a:rPr lang="en-US" dirty="0" smtClean="0"/>
              <a:t> on some level. I realize this “universal” quality must be a challenge to produce in the </a:t>
            </a:r>
            <a:r>
              <a:rPr lang="en-US" dirty="0" err="1" smtClean="0"/>
              <a:t>QotD</a:t>
            </a:r>
            <a:r>
              <a:rPr lang="en-US" dirty="0" smtClean="0"/>
              <a:t> but it is appreciated as it adds depth to the question and it’s resultant answer.</a:t>
            </a:r>
          </a:p>
          <a:p>
            <a:r>
              <a:rPr lang="en-US" dirty="0" smtClean="0"/>
              <a:t>I think a </a:t>
            </a:r>
            <a:r>
              <a:rPr lang="en-US" dirty="0" err="1" smtClean="0"/>
              <a:t>QotD</a:t>
            </a:r>
            <a:r>
              <a:rPr lang="en-US" dirty="0" smtClean="0"/>
              <a:t> can be light and frothy in nature–not deep at all–but another </a:t>
            </a:r>
            <a:r>
              <a:rPr lang="en-US" dirty="0" err="1" smtClean="0"/>
              <a:t>QotD</a:t>
            </a:r>
            <a:r>
              <a:rPr lang="en-US" dirty="0" smtClean="0"/>
              <a:t> can be very much one to ponder.</a:t>
            </a:r>
          </a:p>
          <a:p>
            <a:r>
              <a:rPr lang="en-US" dirty="0" smtClean="0"/>
              <a:t>I like </a:t>
            </a:r>
            <a:r>
              <a:rPr lang="en-US" dirty="0" err="1" smtClean="0"/>
              <a:t>QotD’s</a:t>
            </a:r>
            <a:r>
              <a:rPr lang="en-US" dirty="0" smtClean="0"/>
              <a:t> that inspire me to pour out a post almost effortlessly–a </a:t>
            </a:r>
            <a:r>
              <a:rPr lang="en-US" dirty="0" err="1" smtClean="0"/>
              <a:t>QotD</a:t>
            </a:r>
            <a:r>
              <a:rPr lang="en-US" dirty="0" smtClean="0"/>
              <a:t> that inspires answers that are easy to share but I like </a:t>
            </a:r>
            <a:r>
              <a:rPr lang="en-US" dirty="0" err="1" smtClean="0"/>
              <a:t>QotD’s</a:t>
            </a:r>
            <a:r>
              <a:rPr lang="en-US" dirty="0" smtClean="0"/>
              <a:t> too that I can stash away–like this one–and come back to when I can give the question some thought before I tackle it.</a:t>
            </a:r>
          </a:p>
          <a:p>
            <a:r>
              <a:rPr lang="en-US" dirty="0" smtClean="0"/>
              <a:t>http://theloveumake.com/tag/graphic/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9F8EF-1066-4CE3-837A-BDEA4A88FCF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DC5BC0-53B0-4771-9941-B0D632BB0719}" type="slidenum">
              <a:rPr lang="en-US"/>
              <a:pPr/>
              <a:t>17</a:t>
            </a:fld>
            <a:endParaRPr lang="en-US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4E0C17-513F-4023-B82E-1D9459C78635}" type="slidenum">
              <a:rPr lang="en-US"/>
              <a:pPr/>
              <a:t>18</a:t>
            </a:fld>
            <a:endParaRPr lang="en-US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Runaway freight</a:t>
            </a:r>
            <a:r>
              <a:rPr lang="en-US" baseline="0" dirty="0" smtClean="0"/>
              <a:t> </a:t>
            </a:r>
            <a:r>
              <a:rPr lang="en-US" dirty="0" smtClean="0"/>
              <a:t>train is about to crash into a car with 5 people in it. If you throw the switch to divert the train, the people in</a:t>
            </a:r>
            <a:r>
              <a:rPr lang="en-US" baseline="0" dirty="0" smtClean="0"/>
              <a:t> the car will be saved but the engineer on the train will be killed. Do you throw the switch?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9F8EF-1066-4CE3-837A-BDEA4A88FCF8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48" y="3857628"/>
            <a:ext cx="6400800" cy="1752600"/>
          </a:xfrm>
        </p:spPr>
        <p:txBody>
          <a:bodyPr/>
          <a:lstStyle>
            <a:lvl1pPr marL="0" indent="0" algn="l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2499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2499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194401-155D-47F7-A566-B15F3C659236}" type="datetimeFigureOut">
              <a:rPr lang="en-US"/>
              <a:pPr>
                <a:defRPr/>
              </a:pPr>
              <a:t>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9B025A-1897-43ED-8E25-375A520FA7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16113"/>
            <a:ext cx="4038600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16113"/>
            <a:ext cx="4038600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043626" cy="14398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761" y="1728578"/>
            <a:ext cx="4040188" cy="7858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00306"/>
            <a:ext cx="4040188" cy="392909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782"/>
            <a:ext cx="4041775" cy="77752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00305"/>
            <a:ext cx="4041775" cy="39290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42984"/>
            <a:ext cx="5111750" cy="498317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6202363" cy="149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16113"/>
            <a:ext cx="822960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BDF5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BDF53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BDF53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BDF53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BDF53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BDF53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BDF53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BDF53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BDF53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Question mark + doll.bmp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000501" y="0"/>
            <a:ext cx="5143500" cy="6858000"/>
          </a:xfrm>
          <a:prstGeom prst="rect">
            <a:avLst/>
          </a:prstGeom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4348" y="357166"/>
            <a:ext cx="4529142" cy="2298707"/>
          </a:xfrm>
        </p:spPr>
        <p:txBody>
          <a:bodyPr/>
          <a:lstStyle/>
          <a:p>
            <a:r>
              <a:rPr lang="en-US" sz="4000" dirty="0" smtClean="0">
                <a:solidFill>
                  <a:srgbClr val="E60033"/>
                </a:solidFill>
              </a:rPr>
              <a:t>Grandes Perguntas para a sala de aula</a:t>
            </a:r>
            <a:endParaRPr lang="en-US" sz="4000" dirty="0">
              <a:solidFill>
                <a:srgbClr val="E60033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14348" y="4357694"/>
            <a:ext cx="6400800" cy="1252534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857224" y="1397000"/>
          <a:ext cx="6786610" cy="5032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6CAF5C4-3AFE-40B6-9DF3-C8553F0012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06CAF5C4-3AFE-40B6-9DF3-C8553F00120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D475C14-FA35-4275-97C0-0225A5408B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9D475C14-FA35-4275-97C0-0225A5408B7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DD3408E-5942-4A9C-839C-20555B6995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5DD3408E-5942-4A9C-839C-20555B6995F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2F55A7B-172E-4840-A775-233B2675CD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>
                                            <p:graphicEl>
                                              <a:dgm id="{E2F55A7B-172E-4840-A775-233B2675CD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237FCFA-E10D-4915-BC9D-286FE85955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>
                                            <p:graphicEl>
                                              <a:dgm id="{B237FCFA-E10D-4915-BC9D-286FE85955A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74D8BD0-81DD-4791-99EB-F345D0227F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>
                                            <p:graphicEl>
                                              <a:dgm id="{874D8BD0-81DD-4791-99EB-F345D0227F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2C333C8-1494-437A-875B-270A27D82E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graphicEl>
                                              <a:dgm id="{52C333C8-1494-437A-875B-270A27D82E4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89EB7EB-73FA-43D3-B642-758343D36C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">
                                            <p:graphicEl>
                                              <a:dgm id="{289EB7EB-73FA-43D3-B642-758343D36CC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9737451-FE17-451B-AE15-39D84378D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">
                                            <p:graphicEl>
                                              <a:dgm id="{E9737451-FE17-451B-AE15-39D84378D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AtOnc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Defina: </a:t>
            </a:r>
            <a:br>
              <a:rPr lang="en-US" dirty="0" smtClean="0"/>
            </a:br>
            <a:r>
              <a:rPr lang="en-US" sz="3000" dirty="0" smtClean="0"/>
              <a:t>Quais são os fatos?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5"/>
                </a:solidFill>
              </a:rPr>
              <a:t>Que perguntas os seus professores lhe faziam?</a:t>
            </a:r>
          </a:p>
          <a:p>
            <a:pPr>
              <a:defRPr/>
            </a:pPr>
            <a:r>
              <a:rPr lang="en-US" dirty="0" smtClean="0">
                <a:solidFill>
                  <a:schemeClr val="accent5"/>
                </a:solidFill>
              </a:rPr>
              <a:t>Quando você faz perguntas aos seus alunos?</a:t>
            </a:r>
          </a:p>
          <a:p>
            <a:pPr>
              <a:defRPr/>
            </a:pPr>
            <a:r>
              <a:rPr lang="en-US" dirty="0" smtClean="0">
                <a:solidFill>
                  <a:schemeClr val="accent5"/>
                </a:solidFill>
              </a:rPr>
              <a:t>Que perguntas você faz aos seus alunos?</a:t>
            </a:r>
            <a:endParaRPr lang="en-US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Title 1"/>
          <p:cNvSpPr>
            <a:spLocks noGrp="1"/>
          </p:cNvSpPr>
          <p:nvPr>
            <p:ph type="title"/>
          </p:nvPr>
        </p:nvSpPr>
        <p:spPr>
          <a:xfrm>
            <a:off x="428625" y="274638"/>
            <a:ext cx="6202363" cy="1498600"/>
          </a:xfrm>
        </p:spPr>
        <p:txBody>
          <a:bodyPr/>
          <a:lstStyle/>
          <a:p>
            <a:r>
              <a:rPr lang="en-US" dirty="0" smtClean="0"/>
              <a:t>Reaja:</a:t>
            </a:r>
            <a:r>
              <a:rPr lang="en-US" sz="3200" dirty="0" smtClean="0"/>
              <a:t> </a:t>
            </a:r>
            <a:r>
              <a:rPr lang="en-US" sz="3000" dirty="0" smtClean="0"/>
              <a:t>Quais são os seus sentimentos/experiências?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5"/>
                </a:solidFill>
              </a:rPr>
              <a:t>Como você se sentia quando seus professores lhe faziam perguntas?</a:t>
            </a:r>
          </a:p>
          <a:p>
            <a:pPr>
              <a:defRPr/>
            </a:pPr>
            <a:r>
              <a:rPr lang="en-US" dirty="0" smtClean="0">
                <a:solidFill>
                  <a:schemeClr val="accent5"/>
                </a:solidFill>
              </a:rPr>
              <a:t>O que você gosta ou não gosta sobre fazer perguntas aos seus alunos?</a:t>
            </a:r>
          </a:p>
          <a:p>
            <a:pPr>
              <a:defRPr/>
            </a:pPr>
            <a:r>
              <a:rPr lang="en-US" dirty="0" smtClean="0">
                <a:solidFill>
                  <a:schemeClr val="accent5"/>
                </a:solidFill>
              </a:rPr>
              <a:t>O que seus alunos gostam ou não gostam sobre lhe fazer perguntas?</a:t>
            </a:r>
          </a:p>
        </p:txBody>
      </p:sp>
      <p:sp>
        <p:nvSpPr>
          <p:cNvPr id="104451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77000" cy="1797040"/>
          </a:xfrm>
        </p:spPr>
        <p:txBody>
          <a:bodyPr/>
          <a:lstStyle/>
          <a:p>
            <a:r>
              <a:rPr lang="en-US" dirty="0" smtClean="0"/>
              <a:t>Analise: </a:t>
            </a:r>
            <a:r>
              <a:rPr lang="en-US" sz="3000" dirty="0" smtClean="0"/>
              <a:t>O que você pensa sobre os fatos, sentimentos e experiências?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14553"/>
            <a:ext cx="8229600" cy="4310071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5"/>
                </a:solidFill>
              </a:rPr>
              <a:t>De que forma perguntas ajudam no aprendizado dos alunos?</a:t>
            </a:r>
          </a:p>
          <a:p>
            <a:pPr>
              <a:defRPr/>
            </a:pPr>
            <a:r>
              <a:rPr lang="en-US" dirty="0" smtClean="0">
                <a:solidFill>
                  <a:schemeClr val="accent5"/>
                </a:solidFill>
              </a:rPr>
              <a:t>Em que sentidos uma pergunta é melhor do que uma afirmação?</a:t>
            </a:r>
          </a:p>
          <a:p>
            <a:pPr>
              <a:defRPr/>
            </a:pPr>
            <a:r>
              <a:rPr lang="en-US" dirty="0" smtClean="0">
                <a:solidFill>
                  <a:schemeClr val="accent5"/>
                </a:solidFill>
              </a:rPr>
              <a:t>De que forma perguntas podem ajudar alunos a relacionarem o que eles estão estudando com as suas vidas?</a:t>
            </a:r>
            <a:endParaRPr lang="en-US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 agora?</a:t>
            </a:r>
            <a:br>
              <a:rPr lang="en-US" dirty="0" smtClean="0"/>
            </a:br>
            <a:r>
              <a:rPr lang="en-US" sz="3000" dirty="0" smtClean="0"/>
              <a:t>O que você vai fazer?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5"/>
                </a:solidFill>
              </a:rPr>
              <a:t>Que perguntas você pode fazer aos seus alunos?</a:t>
            </a:r>
          </a:p>
          <a:p>
            <a:pPr>
              <a:defRPr/>
            </a:pPr>
            <a:r>
              <a:rPr lang="en-US" dirty="0" smtClean="0">
                <a:solidFill>
                  <a:schemeClr val="accent5"/>
                </a:solidFill>
              </a:rPr>
              <a:t>Como você usará perguntas para auxiliar no aprendizado dos alunos?</a:t>
            </a:r>
          </a:p>
          <a:p>
            <a:pPr>
              <a:defRPr/>
            </a:pPr>
            <a:r>
              <a:rPr lang="en-US" dirty="0" smtClean="0">
                <a:solidFill>
                  <a:schemeClr val="accent5"/>
                </a:solidFill>
              </a:rPr>
              <a:t>De que forma você vai usar para ajudar os alunos a relacionarem o que eles estão estudando com as suas vidas?</a:t>
            </a:r>
            <a:endParaRPr lang="en-US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O que faz com que uma boa pergunta seja boa?</a:t>
            </a:r>
            <a:endParaRPr lang="en-US" dirty="0"/>
          </a:p>
        </p:txBody>
      </p:sp>
      <p:sp>
        <p:nvSpPr>
          <p:cNvPr id="107522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85728"/>
          <a:ext cx="6900882" cy="62388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64B09E0-BBFF-4BDA-B00E-128B77D452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264B09E0-BBFF-4BDA-B00E-128B77D452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201EB1E-8A88-43A5-90B9-9D12A482A9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3201EB1E-8A88-43A5-90B9-9D12A482A9C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F53B386-8F9E-41B0-A202-C5CC2520F8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BF53B386-8F9E-41B0-A202-C5CC2520F8F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1772533-6A6C-4A31-B055-807E12F0A6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graphicEl>
                                              <a:dgm id="{51772533-6A6C-4A31-B055-807E12F0A6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5111E15-C7D1-4D30-9884-677A91E226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75111E15-C7D1-4D30-9884-677A91E2260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C5426E-1D86-4ECB-AA16-43E2D92A49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>
                                            <p:graphicEl>
                                              <a:dgm id="{CEC5426E-1D86-4ECB-AA16-43E2D92A49F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CB7CACB-8BD5-47E6-9D56-E969EDA4DD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>
                                            <p:graphicEl>
                                              <a:dgm id="{0CB7CACB-8BD5-47E6-9D56-E969EDA4DD7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A1D6CCA-6404-4218-8DC9-13810EE19B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">
                                            <p:graphicEl>
                                              <a:dgm id="{2A1D6CCA-6404-4218-8DC9-13810EE19B5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4E521B2-1D79-4089-A837-EFDD070A58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">
                                            <p:graphicEl>
                                              <a:dgm id="{B4E521B2-1D79-4089-A837-EFDD070A58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EF8136-2489-4B27-BF11-2197BCB659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4">
                                            <p:graphicEl>
                                              <a:dgm id="{A2EF8136-2489-4B27-BF11-2197BCB659B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1FD52DF-369A-496A-B972-47A630F4B3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">
                                            <p:graphicEl>
                                              <a:dgm id="{21FD52DF-369A-496A-B972-47A630F4B3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6710351-4F50-4A1A-81D3-382A9009F4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4">
                                            <p:graphicEl>
                                              <a:dgm id="{66710351-4F50-4A1A-81D3-382A9009F4A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4403D41-A4EA-42C5-A449-F47944C1D9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4">
                                            <p:graphicEl>
                                              <a:dgm id="{94403D41-A4EA-42C5-A449-F47944C1D91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ChangeAspect="1" noChangeArrowheads="1"/>
          </p:cNvSpPr>
          <p:nvPr/>
        </p:nvSpPr>
        <p:spPr bwMode="auto">
          <a:xfrm>
            <a:off x="6732588" y="5949950"/>
            <a:ext cx="177006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en-US" sz="900" b="1">
                <a:solidFill>
                  <a:srgbClr val="B1003A"/>
                </a:solidFill>
                <a:latin typeface="Verdana" pitchFamily="34" charset="0"/>
              </a:rPr>
              <a:t>© Harold Klassen 2003</a:t>
            </a:r>
            <a:endParaRPr lang="en-CA">
              <a:solidFill>
                <a:srgbClr val="B1003A"/>
              </a:solidFill>
              <a:latin typeface="Verdana" pitchFamily="34" charset="0"/>
            </a:endParaRPr>
          </a:p>
        </p:txBody>
      </p:sp>
      <p:pic>
        <p:nvPicPr>
          <p:cNvPr id="57348" name="Picture 4" descr="v shape - transparent - gold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6725" y="1914525"/>
            <a:ext cx="8147050" cy="4443413"/>
          </a:xfrm>
          <a:prstGeom prst="rect">
            <a:avLst/>
          </a:prstGeom>
          <a:noFill/>
        </p:spPr>
      </p:pic>
      <p:sp>
        <p:nvSpPr>
          <p:cNvPr id="57349" name="Rectangle 5"/>
          <p:cNvSpPr>
            <a:spLocks noChangeAspect="1" noChangeArrowheads="1"/>
          </p:cNvSpPr>
          <p:nvPr/>
        </p:nvSpPr>
        <p:spPr bwMode="auto">
          <a:xfrm>
            <a:off x="6732588" y="5964238"/>
            <a:ext cx="177006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en-US" sz="900" b="1">
                <a:latin typeface="Verdana" pitchFamily="34" charset="0"/>
              </a:rPr>
              <a:t>© Harold Klassen 2003</a:t>
            </a:r>
            <a:endParaRPr lang="en-CA">
              <a:latin typeface="Verdana" pitchFamily="34" charset="0"/>
            </a:endParaRPr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“Valete” Visual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v shape - transparent - gold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8313" y="1916113"/>
            <a:ext cx="8154987" cy="4449762"/>
          </a:xfrm>
          <a:prstGeom prst="rect">
            <a:avLst/>
          </a:prstGeom>
          <a:noFill/>
        </p:spPr>
      </p:pic>
      <p:sp>
        <p:nvSpPr>
          <p:cNvPr id="65539" name="Rectangle 3"/>
          <p:cNvSpPr>
            <a:spLocks noChangeAspect="1" noChangeArrowheads="1"/>
          </p:cNvSpPr>
          <p:nvPr/>
        </p:nvSpPr>
        <p:spPr bwMode="auto">
          <a:xfrm>
            <a:off x="6804025" y="6165850"/>
            <a:ext cx="177006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en-US" sz="900" b="1" dirty="0">
                <a:latin typeface="Verdana" pitchFamily="34" charset="0"/>
              </a:rPr>
              <a:t>© Harold Klassen 2003</a:t>
            </a:r>
            <a:endParaRPr lang="en-CA" dirty="0">
              <a:latin typeface="Verdana" pitchFamily="34" charset="0"/>
            </a:endParaRPr>
          </a:p>
        </p:txBody>
      </p:sp>
      <p:sp>
        <p:nvSpPr>
          <p:cNvPr id="65540" name="Rectangle 4"/>
          <p:cNvSpPr>
            <a:spLocks noChangeAspect="1" noChangeArrowheads="1"/>
          </p:cNvSpPr>
          <p:nvPr/>
        </p:nvSpPr>
        <p:spPr bwMode="auto">
          <a:xfrm>
            <a:off x="250824" y="2205038"/>
            <a:ext cx="3406776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CA" sz="2400" b="1" dirty="0">
                <a:latin typeface="Verdana" pitchFamily="34" charset="0"/>
              </a:rPr>
              <a:t>O </a:t>
            </a:r>
            <a:r>
              <a:rPr lang="en-CA" sz="2400" b="1" dirty="0" err="1">
                <a:latin typeface="Verdana" pitchFamily="34" charset="0"/>
              </a:rPr>
              <a:t>que</a:t>
            </a:r>
            <a:r>
              <a:rPr lang="en-CA" sz="2400" b="1" dirty="0">
                <a:latin typeface="Verdana" pitchFamily="34" charset="0"/>
              </a:rPr>
              <a:t> é </a:t>
            </a:r>
            <a:r>
              <a:rPr lang="en-CA" sz="2400" b="1" dirty="0" err="1">
                <a:latin typeface="Verdana" pitchFamily="34" charset="0"/>
              </a:rPr>
              <a:t>bom</a:t>
            </a:r>
            <a:r>
              <a:rPr lang="en-CA" sz="2400" b="1" dirty="0">
                <a:latin typeface="Verdana" pitchFamily="34" charset="0"/>
              </a:rPr>
              <a:t>, bonito, </a:t>
            </a:r>
            <a:r>
              <a:rPr lang="en-CA" sz="2400" b="1" dirty="0" err="1">
                <a:latin typeface="Verdana" pitchFamily="34" charset="0"/>
              </a:rPr>
              <a:t>verdadeiro</a:t>
            </a:r>
            <a:r>
              <a:rPr lang="en-CA" sz="2400" b="1" dirty="0">
                <a:latin typeface="Verdana" pitchFamily="34" charset="0"/>
              </a:rPr>
              <a:t> e </a:t>
            </a:r>
            <a:r>
              <a:rPr lang="en-CA" sz="2400" b="1" dirty="0" err="1">
                <a:latin typeface="Verdana" pitchFamily="34" charset="0"/>
              </a:rPr>
              <a:t>valioso</a:t>
            </a:r>
            <a:r>
              <a:rPr lang="en-CA" sz="2400" b="1" dirty="0">
                <a:latin typeface="Verdana" pitchFamily="34" charset="0"/>
              </a:rPr>
              <a:t>?</a:t>
            </a:r>
          </a:p>
        </p:txBody>
      </p:sp>
      <p:sp>
        <p:nvSpPr>
          <p:cNvPr id="65541" name="Rectangle 5"/>
          <p:cNvSpPr>
            <a:spLocks noChangeAspect="1" noChangeArrowheads="1"/>
          </p:cNvSpPr>
          <p:nvPr/>
        </p:nvSpPr>
        <p:spPr bwMode="auto">
          <a:xfrm>
            <a:off x="76199" y="4572000"/>
            <a:ext cx="2438401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r>
              <a:rPr lang="en-CA" sz="2400" b="1" dirty="0">
                <a:latin typeface="Verdana" pitchFamily="34" charset="0"/>
              </a:rPr>
              <a:t>O </a:t>
            </a:r>
            <a:r>
              <a:rPr lang="en-CA" sz="2400" b="1" dirty="0" err="1">
                <a:latin typeface="Verdana" pitchFamily="34" charset="0"/>
              </a:rPr>
              <a:t>que</a:t>
            </a:r>
            <a:r>
              <a:rPr lang="en-CA" sz="2400" b="1" dirty="0">
                <a:latin typeface="Verdana" pitchFamily="34" charset="0"/>
              </a:rPr>
              <a:t> é </a:t>
            </a:r>
            <a:r>
              <a:rPr lang="en-CA" sz="2400" b="1" dirty="0" err="1">
                <a:latin typeface="Verdana" pitchFamily="34" charset="0"/>
              </a:rPr>
              <a:t>mau, feio, falso</a:t>
            </a:r>
            <a:r>
              <a:rPr lang="en-CA" sz="2400" b="1" dirty="0">
                <a:latin typeface="Verdana" pitchFamily="34" charset="0"/>
              </a:rPr>
              <a:t> e </a:t>
            </a:r>
            <a:r>
              <a:rPr lang="en-CA" sz="2400" b="1" dirty="0" err="1">
                <a:latin typeface="Verdana" pitchFamily="34" charset="0"/>
              </a:rPr>
              <a:t>sem</a:t>
            </a:r>
            <a:r>
              <a:rPr lang="en-CA" sz="2400" b="1" dirty="0">
                <a:latin typeface="Verdana" pitchFamily="34" charset="0"/>
              </a:rPr>
              <a:t> </a:t>
            </a:r>
            <a:r>
              <a:rPr lang="en-CA" sz="2400" b="1" dirty="0" err="1">
                <a:latin typeface="Verdana" pitchFamily="34" charset="0"/>
              </a:rPr>
              <a:t>valor</a:t>
            </a:r>
            <a:r>
              <a:rPr lang="en-CA" sz="2400" b="1" dirty="0">
                <a:latin typeface="Verdana" pitchFamily="34" charset="0"/>
              </a:rPr>
              <a:t>? </a:t>
            </a:r>
          </a:p>
        </p:txBody>
      </p:sp>
      <p:sp>
        <p:nvSpPr>
          <p:cNvPr id="65542" name="Rectangle 6"/>
          <p:cNvSpPr>
            <a:spLocks noChangeArrowheads="1"/>
          </p:cNvSpPr>
          <p:nvPr/>
        </p:nvSpPr>
        <p:spPr bwMode="auto">
          <a:xfrm>
            <a:off x="3810000" y="4343400"/>
            <a:ext cx="445770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CA" sz="2400" b="1" dirty="0">
                <a:latin typeface="Verdana" pitchFamily="34" charset="0"/>
              </a:rPr>
              <a:t>Como </a:t>
            </a:r>
            <a:r>
              <a:rPr lang="en-CA" sz="2400" b="1" dirty="0" err="1">
                <a:latin typeface="Verdana" pitchFamily="34" charset="0"/>
              </a:rPr>
              <a:t>sabemos</a:t>
            </a:r>
            <a:r>
              <a:rPr lang="en-CA" sz="2400" b="1" dirty="0">
                <a:latin typeface="Verdana" pitchFamily="34" charset="0"/>
              </a:rPr>
              <a:t>?</a:t>
            </a:r>
          </a:p>
          <a:p>
            <a:r>
              <a:rPr lang="en-CA" sz="2400" b="1" dirty="0">
                <a:latin typeface="Verdana" pitchFamily="34" charset="0"/>
              </a:rPr>
              <a:t>Como </a:t>
            </a:r>
            <a:r>
              <a:rPr lang="en-CA" sz="2400" b="1" dirty="0" err="1">
                <a:latin typeface="Verdana" pitchFamily="34" charset="0"/>
              </a:rPr>
              <a:t>escolhemos</a:t>
            </a:r>
            <a:r>
              <a:rPr lang="en-CA" sz="2400" b="1" dirty="0">
                <a:latin typeface="Verdana" pitchFamily="34" charset="0"/>
              </a:rPr>
              <a:t>?</a:t>
            </a:r>
          </a:p>
          <a:p>
            <a:r>
              <a:rPr lang="en-CA" sz="2400" b="1" dirty="0" err="1">
                <a:latin typeface="Verdana" pitchFamily="34" charset="0"/>
              </a:rPr>
              <a:t>Quais</a:t>
            </a:r>
            <a:r>
              <a:rPr lang="en-CA" sz="2400" b="1" dirty="0">
                <a:latin typeface="Verdana" pitchFamily="34" charset="0"/>
              </a:rPr>
              <a:t> as </a:t>
            </a:r>
            <a:r>
              <a:rPr lang="en-CA" sz="2400" b="1" dirty="0" err="1">
                <a:latin typeface="Verdana" pitchFamily="34" charset="0"/>
              </a:rPr>
              <a:t>consequências</a:t>
            </a:r>
            <a:r>
              <a:rPr lang="en-CA" sz="2400" b="1" dirty="0">
                <a:latin typeface="Verdana" pitchFamily="34" charset="0"/>
              </a:rPr>
              <a:t>?</a:t>
            </a:r>
          </a:p>
          <a:p>
            <a:endParaRPr lang="en-CA" sz="2400" b="1" dirty="0">
              <a:latin typeface="Verdana" pitchFamily="34" charset="0"/>
            </a:endParaRPr>
          </a:p>
          <a:p>
            <a:endParaRPr lang="en-CA" sz="2400" b="1" dirty="0">
              <a:latin typeface="Verdana" pitchFamily="34" charset="0"/>
            </a:endParaRPr>
          </a:p>
        </p:txBody>
      </p:sp>
      <p:sp>
        <p:nvSpPr>
          <p:cNvPr id="65543" name="Rectangle 7"/>
          <p:cNvSpPr>
            <a:spLocks noChangeArrowheads="1"/>
          </p:cNvSpPr>
          <p:nvPr/>
        </p:nvSpPr>
        <p:spPr bwMode="auto">
          <a:xfrm>
            <a:off x="5148263" y="3141663"/>
            <a:ext cx="4392612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CA" sz="2400" b="1" dirty="0" err="1">
                <a:latin typeface="Verdana" pitchFamily="34" charset="0"/>
              </a:rPr>
              <a:t>Qual</a:t>
            </a:r>
            <a:r>
              <a:rPr lang="en-CA" sz="2400" b="1" dirty="0">
                <a:latin typeface="Verdana" pitchFamily="34" charset="0"/>
              </a:rPr>
              <a:t> o </a:t>
            </a:r>
            <a:r>
              <a:rPr lang="en-CA" sz="2400" b="1" dirty="0" err="1">
                <a:latin typeface="Verdana" pitchFamily="34" charset="0"/>
              </a:rPr>
              <a:t>propósito</a:t>
            </a:r>
            <a:r>
              <a:rPr lang="en-CA" sz="2400" b="1" dirty="0">
                <a:latin typeface="Verdana" pitchFamily="34" charset="0"/>
              </a:rPr>
              <a:t>?</a:t>
            </a:r>
            <a:endParaRPr lang="en-CA" sz="2400" dirty="0">
              <a:latin typeface="Verdana" pitchFamily="34" charset="0"/>
            </a:endParaRPr>
          </a:p>
        </p:txBody>
      </p:sp>
      <p:sp>
        <p:nvSpPr>
          <p:cNvPr id="6554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Guia das Grandes Perguntas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0" grpId="0"/>
      <p:bldP spid="65541" grpId="0"/>
      <p:bldP spid="65542" grpId="0"/>
      <p:bldP spid="6554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i="1" dirty="0" smtClean="0"/>
              <a:t>A Estratégia Bancroft </a:t>
            </a:r>
            <a:r>
              <a:rPr lang="en-US" sz="3600" dirty="0" smtClean="0"/>
              <a:t>por Robert Ludlum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 bem maior para o maior número de pessoas</a:t>
            </a:r>
          </a:p>
          <a:p>
            <a:r>
              <a:rPr lang="en-US" dirty="0" smtClean="0"/>
              <a:t>Problemas</a:t>
            </a:r>
          </a:p>
          <a:p>
            <a:pPr lvl="1"/>
            <a:r>
              <a:rPr lang="en-US" dirty="0" smtClean="0"/>
              <a:t>Informação insuficiente</a:t>
            </a:r>
          </a:p>
          <a:p>
            <a:pPr lvl="1"/>
            <a:r>
              <a:rPr lang="en-US" dirty="0" smtClean="0"/>
              <a:t>Pessoas são reduzidas a </a:t>
            </a:r>
            <a:br>
              <a:rPr lang="en-US" dirty="0" smtClean="0"/>
            </a:br>
            <a:r>
              <a:rPr lang="en-US" dirty="0" smtClean="0"/>
              <a:t>números</a:t>
            </a:r>
          </a:p>
          <a:p>
            <a:pPr lvl="1"/>
            <a:r>
              <a:rPr lang="en-US" dirty="0" smtClean="0"/>
              <a:t>Quem define o que é bom?</a:t>
            </a:r>
          </a:p>
          <a:p>
            <a:pPr lvl="1"/>
            <a:r>
              <a:rPr lang="en-US" dirty="0" smtClean="0"/>
              <a:t>Quem é bom?</a:t>
            </a:r>
          </a:p>
          <a:p>
            <a:pPr lvl="1"/>
            <a:endParaRPr lang="en-US" dirty="0" smtClean="0"/>
          </a:p>
        </p:txBody>
      </p:sp>
      <p:pic>
        <p:nvPicPr>
          <p:cNvPr id="4" name="Picture 3" descr="Book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410325" y="2766483"/>
            <a:ext cx="2428875" cy="36343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Perguntas para este workshop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3306" y="1916113"/>
            <a:ext cx="5043494" cy="4608512"/>
          </a:xfrm>
        </p:spPr>
        <p:txBody>
          <a:bodyPr/>
          <a:lstStyle/>
          <a:p>
            <a:r>
              <a:rPr lang="en-US" dirty="0" smtClean="0"/>
              <a:t>Por que aprender a fazer perguntas?</a:t>
            </a:r>
          </a:p>
          <a:p>
            <a:r>
              <a:rPr lang="en-US" dirty="0" smtClean="0"/>
              <a:t>O que acontece quando alunos aprendem a fazer e responder perguntas importantes por si mesmos?</a:t>
            </a:r>
          </a:p>
        </p:txBody>
      </p:sp>
      <p:pic>
        <p:nvPicPr>
          <p:cNvPr id="4" name="Picture 2" descr="http://craigharper.com.au/uploaded_images/question-mark-71938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8259" y="2003192"/>
            <a:ext cx="3316641" cy="41404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Text Box 2"/>
          <p:cNvSpPr txBox="1">
            <a:spLocks noChangeArrowheads="1"/>
          </p:cNvSpPr>
          <p:nvPr/>
        </p:nvSpPr>
        <p:spPr bwMode="auto">
          <a:xfrm>
            <a:off x="3786182" y="857232"/>
            <a:ext cx="32940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8000" rIns="198000">
            <a:spAutoFit/>
          </a:bodyPr>
          <a:lstStyle/>
          <a:p>
            <a:pPr algn="r">
              <a:spcBef>
                <a:spcPct val="50000"/>
              </a:spcBef>
              <a:tabLst>
                <a:tab pos="2667000" algn="r"/>
                <a:tab pos="3048000" algn="l"/>
              </a:tabLst>
            </a:pPr>
            <a:r>
              <a:rPr lang="en-GB" sz="2800" dirty="0">
                <a:solidFill>
                  <a:srgbClr val="FFFF00"/>
                </a:solidFill>
              </a:rPr>
              <a:t>	</a:t>
            </a:r>
            <a:r>
              <a:rPr lang="en-GB" sz="4400" dirty="0">
                <a:solidFill>
                  <a:srgbClr val="66FFFF"/>
                </a:solidFill>
              </a:rPr>
              <a:t>Aluminio</a:t>
            </a:r>
            <a:endParaRPr lang="en-GB" sz="4400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457201" y="274638"/>
            <a:ext cx="3400420" cy="1498600"/>
          </a:xfrm>
        </p:spPr>
        <p:txBody>
          <a:bodyPr/>
          <a:lstStyle/>
          <a:p>
            <a:r>
              <a:rPr lang="en-US" dirty="0" smtClean="0"/>
              <a:t>Química</a:t>
            </a:r>
            <a:endParaRPr lang="en-US" dirty="0"/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5410200" y="3810001"/>
            <a:ext cx="2924175" cy="2800351"/>
            <a:chOff x="616" y="2538"/>
            <a:chExt cx="1842" cy="1764"/>
          </a:xfrm>
        </p:grpSpPr>
        <p:sp>
          <p:nvSpPr>
            <p:cNvPr id="8203" name="Text Box 5"/>
            <p:cNvSpPr txBox="1">
              <a:spLocks noChangeArrowheads="1"/>
            </p:cNvSpPr>
            <p:nvPr/>
          </p:nvSpPr>
          <p:spPr bwMode="auto">
            <a:xfrm>
              <a:off x="616" y="3546"/>
              <a:ext cx="1842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571500" indent="-571500">
                <a:spcBef>
                  <a:spcPct val="50000"/>
                </a:spcBef>
                <a:tabLst>
                  <a:tab pos="571500" algn="l"/>
                </a:tabLst>
              </a:pPr>
              <a:r>
                <a:rPr lang="en-GB" sz="3600" dirty="0"/>
                <a:t>utensílios de cozinha</a:t>
              </a:r>
            </a:p>
          </p:txBody>
        </p:sp>
        <p:pic>
          <p:nvPicPr>
            <p:cNvPr id="8204" name="Picture 21" descr="paraspr91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640" y="2538"/>
              <a:ext cx="1725" cy="10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1214414" y="1357298"/>
            <a:ext cx="6786563" cy="1882774"/>
            <a:chOff x="646" y="1247"/>
            <a:chExt cx="4275" cy="1186"/>
          </a:xfrm>
        </p:grpSpPr>
        <p:pic>
          <p:nvPicPr>
            <p:cNvPr id="8201" name="Picture 11" descr="Iplane-coll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646" y="1247"/>
              <a:ext cx="1552" cy="11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02" name="Text Box 23"/>
            <p:cNvSpPr txBox="1">
              <a:spLocks noChangeArrowheads="1"/>
            </p:cNvSpPr>
            <p:nvPr/>
          </p:nvSpPr>
          <p:spPr bwMode="auto">
            <a:xfrm>
              <a:off x="2516" y="1471"/>
              <a:ext cx="2405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3600" dirty="0"/>
                <a:t>fuselagem de aviões</a:t>
              </a:r>
              <a:endParaRPr lang="en-US" sz="3600" dirty="0"/>
            </a:p>
          </p:txBody>
        </p:sp>
      </p:grpSp>
      <p:grpSp>
        <p:nvGrpSpPr>
          <p:cNvPr id="4" name="Group 27"/>
          <p:cNvGrpSpPr>
            <a:grpSpLocks/>
          </p:cNvGrpSpPr>
          <p:nvPr/>
        </p:nvGrpSpPr>
        <p:grpSpPr bwMode="auto">
          <a:xfrm>
            <a:off x="785813" y="3571879"/>
            <a:ext cx="3305175" cy="2860677"/>
            <a:chOff x="3294" y="2090"/>
            <a:chExt cx="2082" cy="1802"/>
          </a:xfrm>
        </p:grpSpPr>
        <p:pic>
          <p:nvPicPr>
            <p:cNvPr id="8199" name="Picture 17" descr="aluminium-wire-3912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3579" y="2090"/>
              <a:ext cx="1470" cy="1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00" name="Text Box 24"/>
            <p:cNvSpPr txBox="1">
              <a:spLocks noChangeArrowheads="1"/>
            </p:cNvSpPr>
            <p:nvPr/>
          </p:nvSpPr>
          <p:spPr bwMode="auto">
            <a:xfrm>
              <a:off x="3294" y="3485"/>
              <a:ext cx="2082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3600" dirty="0"/>
                <a:t>arame &amp; cabos</a:t>
              </a:r>
              <a:endParaRPr lang="en-US" sz="3600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6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0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57201" y="274638"/>
            <a:ext cx="3757610" cy="1498600"/>
          </a:xfrm>
        </p:spPr>
        <p:txBody>
          <a:bodyPr/>
          <a:lstStyle/>
          <a:p>
            <a:r>
              <a:rPr lang="en-US" dirty="0" smtClean="0"/>
              <a:t>Química</a:t>
            </a:r>
            <a:endParaRPr lang="en-US" dirty="0"/>
          </a:p>
        </p:txBody>
      </p:sp>
      <p:sp>
        <p:nvSpPr>
          <p:cNvPr id="182288" name="Text Box 16"/>
          <p:cNvSpPr txBox="1">
            <a:spLocks noChangeArrowheads="1"/>
          </p:cNvSpPr>
          <p:nvPr/>
        </p:nvSpPr>
        <p:spPr bwMode="auto">
          <a:xfrm>
            <a:off x="533400" y="1714488"/>
            <a:ext cx="414340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3600" dirty="0"/>
              <a:t>Elemento básico do solo</a:t>
            </a:r>
            <a:endParaRPr lang="en-US" sz="3600" dirty="0"/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571472" y="2928934"/>
            <a:ext cx="4038600" cy="3394075"/>
            <a:chOff x="349" y="1623"/>
            <a:chExt cx="2544" cy="2138"/>
          </a:xfrm>
        </p:grpSpPr>
        <p:pic>
          <p:nvPicPr>
            <p:cNvPr id="21513" name="Picture 18" descr="soils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349" y="1623"/>
              <a:ext cx="2544" cy="17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2295" name="Text Box 23"/>
            <p:cNvSpPr txBox="1">
              <a:spLocks noChangeArrowheads="1"/>
            </p:cNvSpPr>
            <p:nvPr/>
          </p:nvSpPr>
          <p:spPr bwMode="auto">
            <a:xfrm>
              <a:off x="646" y="3357"/>
              <a:ext cx="196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3600" dirty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erosão</a:t>
              </a:r>
            </a:p>
          </p:txBody>
        </p:sp>
      </p:grpSp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5257800" y="1905000"/>
            <a:ext cx="3481388" cy="4627563"/>
            <a:chOff x="3330" y="1351"/>
            <a:chExt cx="2193" cy="2915"/>
          </a:xfrm>
        </p:grpSpPr>
        <p:pic>
          <p:nvPicPr>
            <p:cNvPr id="21511" name="Picture 21" descr="soil_home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667" y="1351"/>
              <a:ext cx="1492" cy="21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2296" name="Text Box 24"/>
            <p:cNvSpPr txBox="1">
              <a:spLocks noChangeArrowheads="1"/>
            </p:cNvSpPr>
            <p:nvPr/>
          </p:nvSpPr>
          <p:spPr bwMode="auto">
            <a:xfrm>
              <a:off x="3330" y="3510"/>
              <a:ext cx="2193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3600" dirty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nutrientes das plantas</a:t>
              </a:r>
            </a:p>
          </p:txBody>
        </p:sp>
      </p:grp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3786182" y="857232"/>
            <a:ext cx="32940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8000" rIns="198000">
            <a:spAutoFit/>
          </a:bodyPr>
          <a:lstStyle/>
          <a:p>
            <a:pPr algn="r">
              <a:spcBef>
                <a:spcPct val="50000"/>
              </a:spcBef>
              <a:tabLst>
                <a:tab pos="2667000" algn="r"/>
                <a:tab pos="3048000" algn="l"/>
              </a:tabLst>
            </a:pPr>
            <a:r>
              <a:rPr lang="en-GB" sz="2800" dirty="0">
                <a:solidFill>
                  <a:srgbClr val="FFFF00"/>
                </a:solidFill>
              </a:rPr>
              <a:t>	</a:t>
            </a:r>
            <a:r>
              <a:rPr lang="en-GB" sz="4400" dirty="0">
                <a:solidFill>
                  <a:srgbClr val="66FFFF"/>
                </a:solidFill>
              </a:rPr>
              <a:t>Aluminio</a:t>
            </a:r>
            <a:endParaRPr lang="en-GB" sz="4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2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88" grpId="0" autoUpdateAnimBg="0"/>
      <p:bldP spid="13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Livros texto de Química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Propósito: aprender a manipular materiais para fazer objetos que aumentem a duração e qualidade de vida</a:t>
            </a:r>
          </a:p>
          <a:p>
            <a:r>
              <a:rPr lang="en-US" dirty="0" smtClean="0"/>
              <a:t>Bom: pesquisa aplicada, vida longa, prazer, tecnologia, produtos de consumo.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Livros texto de Química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Mau: poluição ambiental, tecnologia cara</a:t>
            </a:r>
          </a:p>
          <a:p>
            <a:r>
              <a:rPr lang="en-US" dirty="0" smtClean="0"/>
              <a:t>Escolhas: motivatas pela cobiça em vez de curiosidade, lucro pessoa em vez de melhorias comunitárias, sem considerar o propósito para que as coisas foram criadas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714348" y="2428868"/>
            <a:ext cx="7766050" cy="3376681"/>
            <a:chOff x="643" y="1061"/>
            <a:chExt cx="4892" cy="2423"/>
          </a:xfrm>
        </p:grpSpPr>
        <p:sp>
          <p:nvSpPr>
            <p:cNvPr id="39940" name="Text Box 4"/>
            <p:cNvSpPr txBox="1">
              <a:spLocks noChangeArrowheads="1"/>
            </p:cNvSpPr>
            <p:nvPr/>
          </p:nvSpPr>
          <p:spPr bwMode="auto">
            <a:xfrm>
              <a:off x="927" y="1061"/>
              <a:ext cx="1313" cy="4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3600" dirty="0">
                  <a:latin typeface="+mn-lt"/>
                </a:rPr>
                <a:t>Ciência</a:t>
              </a:r>
            </a:p>
          </p:txBody>
        </p:sp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643" y="1449"/>
              <a:ext cx="1855" cy="1002"/>
              <a:chOff x="629" y="1155"/>
              <a:chExt cx="1855" cy="1002"/>
            </a:xfrm>
          </p:grpSpPr>
          <p:sp>
            <p:nvSpPr>
              <p:cNvPr id="39948" name="Text Box 6"/>
              <p:cNvSpPr txBox="1">
                <a:spLocks noChangeArrowheads="1"/>
              </p:cNvSpPr>
              <p:nvPr/>
            </p:nvSpPr>
            <p:spPr bwMode="auto">
              <a:xfrm>
                <a:off x="629" y="1693"/>
                <a:ext cx="1855" cy="4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GB" sz="3600" dirty="0"/>
                  <a:t>Tecnologia</a:t>
                </a:r>
              </a:p>
            </p:txBody>
          </p:sp>
          <p:sp>
            <p:nvSpPr>
              <p:cNvPr id="39949" name="Line 7"/>
              <p:cNvSpPr>
                <a:spLocks noChangeShapeType="1"/>
              </p:cNvSpPr>
              <p:nvPr/>
            </p:nvSpPr>
            <p:spPr bwMode="auto">
              <a:xfrm>
                <a:off x="1571" y="1155"/>
                <a:ext cx="1" cy="576"/>
              </a:xfrm>
              <a:prstGeom prst="line">
                <a:avLst/>
              </a:prstGeom>
              <a:noFill/>
              <a:ln w="88900">
                <a:solidFill>
                  <a:srgbClr val="FF0000"/>
                </a:solidFill>
                <a:round/>
                <a:headEnd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686" y="2417"/>
              <a:ext cx="1775" cy="1034"/>
              <a:chOff x="672" y="2123"/>
              <a:chExt cx="1775" cy="1034"/>
            </a:xfrm>
          </p:grpSpPr>
          <p:sp>
            <p:nvSpPr>
              <p:cNvPr id="39946" name="Text Box 9"/>
              <p:cNvSpPr txBox="1">
                <a:spLocks noChangeArrowheads="1"/>
              </p:cNvSpPr>
              <p:nvPr/>
            </p:nvSpPr>
            <p:spPr bwMode="auto">
              <a:xfrm>
                <a:off x="672" y="2693"/>
                <a:ext cx="1775" cy="4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sz="3600" dirty="0">
                    <a:latin typeface="+mn-lt"/>
                  </a:rPr>
                  <a:t>Economia</a:t>
                </a:r>
              </a:p>
            </p:txBody>
          </p:sp>
          <p:sp>
            <p:nvSpPr>
              <p:cNvPr id="39947" name="Line 10"/>
              <p:cNvSpPr>
                <a:spLocks noChangeShapeType="1"/>
              </p:cNvSpPr>
              <p:nvPr/>
            </p:nvSpPr>
            <p:spPr bwMode="auto">
              <a:xfrm>
                <a:off x="1555" y="2123"/>
                <a:ext cx="0" cy="576"/>
              </a:xfrm>
              <a:prstGeom prst="line">
                <a:avLst/>
              </a:prstGeom>
              <a:noFill/>
              <a:ln w="88900">
                <a:solidFill>
                  <a:srgbClr val="FF0000"/>
                </a:solidFill>
                <a:round/>
                <a:headEnd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" name="Group 11"/>
            <p:cNvGrpSpPr>
              <a:grpSpLocks/>
            </p:cNvGrpSpPr>
            <p:nvPr/>
          </p:nvGrpSpPr>
          <p:grpSpPr bwMode="auto">
            <a:xfrm>
              <a:off x="2462" y="3020"/>
              <a:ext cx="3073" cy="464"/>
              <a:chOff x="2462" y="3020"/>
              <a:chExt cx="3073" cy="464"/>
            </a:xfrm>
          </p:grpSpPr>
          <p:sp>
            <p:nvSpPr>
              <p:cNvPr id="39944" name="Text Box 12"/>
              <p:cNvSpPr txBox="1">
                <a:spLocks noChangeArrowheads="1"/>
              </p:cNvSpPr>
              <p:nvPr/>
            </p:nvSpPr>
            <p:spPr bwMode="auto">
              <a:xfrm>
                <a:off x="3328" y="3020"/>
                <a:ext cx="2207" cy="4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GB" sz="3600" dirty="0">
                    <a:latin typeface="+mn-lt"/>
                  </a:rPr>
                  <a:t>Consumismo</a:t>
                </a:r>
              </a:p>
            </p:txBody>
          </p:sp>
          <p:sp>
            <p:nvSpPr>
              <p:cNvPr id="39945" name="Line 13"/>
              <p:cNvSpPr>
                <a:spLocks noChangeShapeType="1"/>
              </p:cNvSpPr>
              <p:nvPr/>
            </p:nvSpPr>
            <p:spPr bwMode="auto">
              <a:xfrm rot="-5364190">
                <a:off x="2870" y="2794"/>
                <a:ext cx="0" cy="816"/>
              </a:xfrm>
              <a:prstGeom prst="line">
                <a:avLst/>
              </a:prstGeom>
              <a:noFill/>
              <a:ln w="88900">
                <a:solidFill>
                  <a:srgbClr val="FF0000"/>
                </a:solidFill>
                <a:round/>
                <a:headEnd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religião ocidental (secular)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Línguas estrangeiras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 que queremos que nossos alunos sejam?</a:t>
            </a:r>
          </a:p>
          <a:p>
            <a:r>
              <a:rPr lang="en-US" dirty="0" smtClean="0"/>
              <a:t> Pistas para o propósito</a:t>
            </a:r>
          </a:p>
          <a:p>
            <a:pPr lvl="1"/>
            <a:r>
              <a:rPr lang="en-US" dirty="0" smtClean="0"/>
              <a:t>Perguntas</a:t>
            </a:r>
          </a:p>
          <a:p>
            <a:pPr lvl="1"/>
            <a:r>
              <a:rPr lang="en-US" dirty="0" smtClean="0"/>
              <a:t>Exemplos</a:t>
            </a:r>
          </a:p>
          <a:p>
            <a:pPr lvl="1"/>
            <a:r>
              <a:rPr lang="en-US" dirty="0" smtClean="0"/>
              <a:t>Vocabulário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Exploradores?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23556" name="Picture 4" descr="Pirate%20show%20sword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84538" y="1897063"/>
            <a:ext cx="2536825" cy="456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xin_200702261053052210451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36825" y="2016125"/>
            <a:ext cx="4002088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3"/>
          <p:cNvSpPr txBox="1"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Persuasores?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615950" indent="-615950">
              <a:spcBef>
                <a:spcPct val="50000"/>
              </a:spcBef>
            </a:pPr>
            <a:r>
              <a:rPr lang="en-GB" dirty="0" smtClean="0"/>
              <a:t>“</a:t>
            </a:r>
            <a:r>
              <a:rPr lang="en-US" dirty="0" smtClean="0"/>
              <a:t>Connoisseurs”</a:t>
            </a:r>
            <a:r>
              <a:rPr lang="en-GB" dirty="0" smtClean="0"/>
              <a:t>?</a:t>
            </a:r>
            <a:endParaRPr lang="en-US" dirty="0"/>
          </a:p>
        </p:txBody>
      </p:sp>
      <p:pic>
        <p:nvPicPr>
          <p:cNvPr id="25604" name="Picture 4" descr="Coffee-Connoisseur-Gift-Basket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98688" y="2103438"/>
            <a:ext cx="4613275" cy="438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Turistas?</a:t>
            </a:r>
            <a:endParaRPr lang="en-US" dirty="0" smtClean="0"/>
          </a:p>
        </p:txBody>
      </p:sp>
      <p:pic>
        <p:nvPicPr>
          <p:cNvPr id="26628" name="Picture 4" descr="tourist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27100" y="1884363"/>
            <a:ext cx="3124200" cy="448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5" descr="http://www.cabofishingvacations.com/Images/shopping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81638" y="1843088"/>
            <a:ext cx="288607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Perguntas para este workshop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0" y="1916113"/>
            <a:ext cx="5715000" cy="4608512"/>
          </a:xfrm>
        </p:spPr>
        <p:txBody>
          <a:bodyPr/>
          <a:lstStyle/>
          <a:p>
            <a:r>
              <a:rPr lang="en-US" dirty="0" smtClean="0"/>
              <a:t>Quais são as Grandes Perguntas sobre as quais eles precisam refletir? </a:t>
            </a:r>
          </a:p>
          <a:p>
            <a:r>
              <a:rPr lang="en-US" dirty="0" smtClean="0"/>
              <a:t>Como professores podem modelar o pensamento crítico dos alunos e vencer a matéria ao mesmo tempo?</a:t>
            </a:r>
          </a:p>
        </p:txBody>
      </p:sp>
      <p:pic>
        <p:nvPicPr>
          <p:cNvPr id="4" name="Picture 2" descr="http://craigharper.com.au/uploaded_images/question-mark-71938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200" y="2003192"/>
            <a:ext cx="3316641" cy="41404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Revolucionários?</a:t>
            </a:r>
          </a:p>
        </p:txBody>
      </p:sp>
      <p:pic>
        <p:nvPicPr>
          <p:cNvPr id="28676" name="Picture 4" descr="che%20guevara%20kakou%20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53767" y="1428736"/>
            <a:ext cx="3680346" cy="5080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3629025" y="1204913"/>
            <a:ext cx="5254625" cy="4524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600" dirty="0">
                <a:latin typeface="+mn-lt"/>
              </a:rPr>
              <a:t>“Talvez o que mais temos atualmente são “</a:t>
            </a:r>
            <a:r>
              <a:rPr lang="en-US" sz="3600" dirty="0">
                <a:latin typeface="+mn-lt"/>
              </a:rPr>
              <a:t>connoisseurs”</a:t>
            </a:r>
            <a:r>
              <a:rPr lang="en-GB" sz="3600" dirty="0">
                <a:latin typeface="+mn-lt"/>
              </a:rPr>
              <a:t> que dizer estar treinando exploradores, mas na verdade estão treinando turistas</a:t>
            </a:r>
            <a:r>
              <a:rPr lang="en-GB" sz="3600" dirty="0" smtClean="0">
                <a:latin typeface="+mn-lt"/>
              </a:rPr>
              <a:t>.”</a:t>
            </a:r>
            <a:endParaRPr lang="en-GB" dirty="0"/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357158" y="5715016"/>
            <a:ext cx="835824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3200" b="0" dirty="0">
                <a:solidFill>
                  <a:schemeClr val="accent3"/>
                </a:solidFill>
              </a:rPr>
              <a:t> </a:t>
            </a:r>
            <a:r>
              <a:rPr lang="en-GB" sz="3200" b="0" i="1" dirty="0">
                <a:solidFill>
                  <a:schemeClr val="accent3"/>
                </a:solidFill>
              </a:rPr>
              <a:t>Language in God’s World</a:t>
            </a:r>
            <a:r>
              <a:rPr lang="en-GB" sz="3200" b="0" dirty="0">
                <a:solidFill>
                  <a:schemeClr val="accent3"/>
                </a:solidFill>
              </a:rPr>
              <a:t>, </a:t>
            </a:r>
            <a:r>
              <a:rPr lang="en-GB" sz="3200" dirty="0">
                <a:solidFill>
                  <a:schemeClr val="accent3"/>
                </a:solidFill>
              </a:rPr>
              <a:t>18</a:t>
            </a:r>
            <a:r>
              <a:rPr lang="en-GB" sz="3200" b="0" dirty="0">
                <a:solidFill>
                  <a:schemeClr val="accent3"/>
                </a:solidFill>
              </a:rPr>
              <a:t>, 1998, page 11</a:t>
            </a:r>
            <a:endParaRPr lang="en-GB" b="0" dirty="0">
              <a:solidFill>
                <a:schemeClr val="accent3"/>
              </a:solidFill>
            </a:endParaRPr>
          </a:p>
        </p:txBody>
      </p:sp>
      <p:pic>
        <p:nvPicPr>
          <p:cNvPr id="29700" name="Picture 4" descr="profs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000108"/>
            <a:ext cx="3192462" cy="276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285720" y="4143380"/>
            <a:ext cx="30257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3200" dirty="0">
                <a:solidFill>
                  <a:schemeClr val="accent3"/>
                </a:solidFill>
                <a:latin typeface="+mn-lt"/>
              </a:rPr>
              <a:t>David Smith</a:t>
            </a:r>
            <a:endParaRPr lang="en-US" sz="3200" dirty="0">
              <a:solidFill>
                <a:schemeClr val="accent3"/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Bons vizinhos?</a:t>
            </a:r>
          </a:p>
        </p:txBody>
      </p:sp>
      <p:pic>
        <p:nvPicPr>
          <p:cNvPr id="8" name="Picture 4" descr="neighbour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5984" y="1500174"/>
            <a:ext cx="4462126" cy="5033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Matemática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“O pequeno Omar tem uma Kalashnikov (arma) com três cargas. Cada carga tem 20 balas. Ele usa dois terços das balas e mata sessenta infiéis. Quantos infiéis ele mata com cada bala?”</a:t>
            </a:r>
          </a:p>
          <a:p>
            <a:pPr>
              <a:buNone/>
            </a:pPr>
            <a:endParaRPr lang="en-GB" dirty="0" smtClean="0">
              <a:solidFill>
                <a:srgbClr val="FF00FF"/>
              </a:solidFill>
            </a:endParaRPr>
          </a:p>
          <a:p>
            <a:pPr algn="ctr">
              <a:buNone/>
            </a:pPr>
            <a:r>
              <a:rPr lang="en-GB" sz="2800" i="1" dirty="0" smtClean="0">
                <a:solidFill>
                  <a:schemeClr val="accent3"/>
                </a:solidFill>
              </a:rPr>
              <a:t>O Livreiro de Kabul </a:t>
            </a:r>
            <a:r>
              <a:rPr lang="en-GB" sz="2800" dirty="0" smtClean="0">
                <a:solidFill>
                  <a:schemeClr val="accent3"/>
                </a:solidFill>
              </a:rPr>
              <a:t>na época de</a:t>
            </a:r>
            <a:r>
              <a:rPr lang="en-GB" sz="2800" i="1" dirty="0" smtClean="0">
                <a:solidFill>
                  <a:schemeClr val="accent3"/>
                </a:solidFill>
              </a:rPr>
              <a:t> </a:t>
            </a:r>
            <a:r>
              <a:rPr lang="en-GB" sz="2800" dirty="0" smtClean="0">
                <a:solidFill>
                  <a:schemeClr val="accent3"/>
                </a:solidFill>
              </a:rPr>
              <a:t>Mujahedeen &amp; Taliban no Afeganistão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Matemática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 tipos de perguntas poderiam refletir uma visão cristã do mundo?</a:t>
            </a:r>
          </a:p>
          <a:p>
            <a:r>
              <a:rPr lang="en-GB" dirty="0" smtClean="0"/>
              <a:t>Os problemas aritméticos poderiam ser sobre:</a:t>
            </a:r>
          </a:p>
          <a:p>
            <a:pPr lvl="1"/>
            <a:r>
              <a:rPr lang="en-GB" dirty="0" smtClean="0"/>
              <a:t>doações</a:t>
            </a:r>
          </a:p>
          <a:p>
            <a:pPr lvl="1"/>
            <a:r>
              <a:rPr lang="en-GB" dirty="0" smtClean="0"/>
              <a:t>dedução de impostos por doações para caridade</a:t>
            </a:r>
          </a:p>
          <a:p>
            <a:pPr lvl="1">
              <a:buNone/>
            </a:pPr>
            <a:r>
              <a:rPr lang="en-GB" dirty="0" smtClean="0"/>
              <a:t>- participação nos lucros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Como você pode ajudar seus alunos a reagir sinceramente?</a:t>
            </a:r>
            <a:endParaRPr lang="en-US" dirty="0"/>
          </a:p>
        </p:txBody>
      </p:sp>
      <p:sp>
        <p:nvSpPr>
          <p:cNvPr id="109570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857224" y="1397000"/>
          <a:ext cx="6786610" cy="5032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6CAF5C4-3AFE-40B6-9DF3-C8553F0012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06CAF5C4-3AFE-40B6-9DF3-C8553F00120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D475C14-FA35-4275-97C0-0225A5408B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9D475C14-FA35-4275-97C0-0225A5408B7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DD3408E-5942-4A9C-839C-20555B6995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5DD3408E-5942-4A9C-839C-20555B6995F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2F55A7B-172E-4840-A775-233B2675CD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>
                                            <p:graphicEl>
                                              <a:dgm id="{E2F55A7B-172E-4840-A775-233B2675CD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237FCFA-E10D-4915-BC9D-286FE85955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>
                                            <p:graphicEl>
                                              <a:dgm id="{B237FCFA-E10D-4915-BC9D-286FE85955A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74D8BD0-81DD-4791-99EB-F345D0227F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>
                                            <p:graphicEl>
                                              <a:dgm id="{874D8BD0-81DD-4791-99EB-F345D0227F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2C333C8-1494-437A-875B-270A27D82E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graphicEl>
                                              <a:dgm id="{52C333C8-1494-437A-875B-270A27D82E4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89EB7EB-73FA-43D3-B642-758343D36C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">
                                            <p:graphicEl>
                                              <a:dgm id="{289EB7EB-73FA-43D3-B642-758343D36CC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9737451-FE17-451B-AE15-39D84378D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">
                                            <p:graphicEl>
                                              <a:dgm id="{E9737451-FE17-451B-AE15-39D84378D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AtOnce"/>
        </p:bldSub>
      </p:bldGraphic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Defina: </a:t>
            </a:r>
            <a:br>
              <a:rPr lang="en-US" dirty="0" smtClean="0"/>
            </a:br>
            <a:r>
              <a:rPr lang="en-US" sz="3000" dirty="0" smtClean="0"/>
              <a:t>Quais são os fatos?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5"/>
                </a:solidFill>
              </a:rPr>
              <a:t>O que significa “sinceramente”?</a:t>
            </a:r>
          </a:p>
          <a:p>
            <a:pPr>
              <a:defRPr/>
            </a:pPr>
            <a:r>
              <a:rPr lang="en-US" dirty="0" smtClean="0">
                <a:solidFill>
                  <a:schemeClr val="accent5"/>
                </a:solidFill>
              </a:rPr>
              <a:t>O que significa “responder”?</a:t>
            </a:r>
          </a:p>
          <a:p>
            <a:pPr>
              <a:defRPr/>
            </a:pPr>
            <a:r>
              <a:rPr lang="en-US" dirty="0" smtClean="0">
                <a:solidFill>
                  <a:schemeClr val="accent5"/>
                </a:solidFill>
              </a:rPr>
              <a:t>O que significa “responder sinceramente” ?</a:t>
            </a:r>
          </a:p>
          <a:p>
            <a:pPr>
              <a:defRPr/>
            </a:pPr>
            <a:r>
              <a:rPr lang="en-US" dirty="0" smtClean="0">
                <a:solidFill>
                  <a:schemeClr val="accent5"/>
                </a:solidFill>
              </a:rPr>
              <a:t>O que não é “responder sinceramente”?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Title 1"/>
          <p:cNvSpPr>
            <a:spLocks noGrp="1"/>
          </p:cNvSpPr>
          <p:nvPr>
            <p:ph type="title"/>
          </p:nvPr>
        </p:nvSpPr>
        <p:spPr>
          <a:xfrm>
            <a:off x="428625" y="274638"/>
            <a:ext cx="8105775" cy="1498600"/>
          </a:xfrm>
        </p:spPr>
        <p:txBody>
          <a:bodyPr/>
          <a:lstStyle/>
          <a:p>
            <a:r>
              <a:rPr lang="en-US" dirty="0" smtClean="0"/>
              <a:t>Reaja:</a:t>
            </a:r>
            <a:r>
              <a:rPr lang="en-US" sz="3200" dirty="0" smtClean="0"/>
              <a:t> Quais são seus sentimentos/experiências </a:t>
            </a:r>
            <a:r>
              <a:rPr lang="en-US" sz="3000" dirty="0" smtClean="0"/>
              <a:t>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5"/>
                </a:solidFill>
              </a:rPr>
              <a:t>Como você se sente quando seus alunos respondem falsamente?</a:t>
            </a:r>
          </a:p>
          <a:p>
            <a:pPr>
              <a:defRPr/>
            </a:pPr>
            <a:r>
              <a:rPr lang="en-US" dirty="0" smtClean="0">
                <a:solidFill>
                  <a:schemeClr val="accent5"/>
                </a:solidFill>
              </a:rPr>
              <a:t>Como você se sente quando seus alunos respondem sinceramente?</a:t>
            </a:r>
          </a:p>
          <a:p>
            <a:pPr>
              <a:defRPr/>
            </a:pPr>
            <a:r>
              <a:rPr lang="en-US" dirty="0" smtClean="0">
                <a:solidFill>
                  <a:schemeClr val="accent5"/>
                </a:solidFill>
              </a:rPr>
              <a:t>Você sempre responde sinceramente à perguntas? </a:t>
            </a:r>
          </a:p>
          <a:p>
            <a:pPr>
              <a:defRPr/>
            </a:pPr>
            <a:r>
              <a:rPr lang="en-US" dirty="0" smtClean="0">
                <a:solidFill>
                  <a:schemeClr val="accent5"/>
                </a:solidFill>
              </a:rPr>
              <a:t>Como você se sente quando é sincero? Quando é falso?</a:t>
            </a:r>
          </a:p>
          <a:p>
            <a:pPr>
              <a:defRPr/>
            </a:pPr>
            <a:endParaRPr lang="en-US" dirty="0" smtClean="0">
              <a:solidFill>
                <a:schemeClr val="accent5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02363" cy="1797040"/>
          </a:xfrm>
        </p:spPr>
        <p:txBody>
          <a:bodyPr/>
          <a:lstStyle/>
          <a:p>
            <a:r>
              <a:rPr lang="en-US" dirty="0" smtClean="0"/>
              <a:t>Analise: </a:t>
            </a:r>
            <a:r>
              <a:rPr lang="en-US" sz="3000" dirty="0" smtClean="0"/>
              <a:t>O que você pensa sobre os fatos, sentimentos, experiências?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43115"/>
            <a:ext cx="8229600" cy="4381509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5"/>
                </a:solidFill>
              </a:rPr>
              <a:t>Como posso saber, se a resposta/reação do aluno a uma pergunta é sincera?</a:t>
            </a:r>
          </a:p>
          <a:p>
            <a:pPr>
              <a:defRPr/>
            </a:pPr>
            <a:r>
              <a:rPr lang="en-US" dirty="0" smtClean="0">
                <a:solidFill>
                  <a:schemeClr val="accent5"/>
                </a:solidFill>
              </a:rPr>
              <a:t>O que ajuda/atrapalha seus alunos a responder sinceramente as suas perguntas?</a:t>
            </a:r>
          </a:p>
          <a:p>
            <a:pPr>
              <a:defRPr/>
            </a:pPr>
            <a:endParaRPr lang="en-US" dirty="0" smtClean="0">
              <a:solidFill>
                <a:schemeClr val="accent5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916113"/>
            <a:ext cx="8229600" cy="3265487"/>
          </a:xfrm>
        </p:spPr>
        <p:txBody>
          <a:bodyPr/>
          <a:lstStyle/>
          <a:p>
            <a:pPr>
              <a:buNone/>
            </a:pPr>
            <a:r>
              <a:rPr lang="en-US" sz="14400">
                <a:latin typeface="Stencil Std"/>
                <a:cs typeface="Stencil Std"/>
              </a:rPr>
              <a:t>PERIGO!</a:t>
            </a:r>
          </a:p>
          <a:p>
            <a:pPr>
              <a:buNone/>
            </a:pPr>
            <a:r>
              <a:rPr lang="en-US" sz="4800">
                <a:latin typeface="Stencil Std"/>
                <a:cs typeface="Stencil Std"/>
              </a:rPr>
              <a:t>PENSAR é obrigatório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 agora?</a:t>
            </a:r>
            <a:br>
              <a:rPr lang="en-US" dirty="0" smtClean="0"/>
            </a:br>
            <a:r>
              <a:rPr lang="en-US" sz="3000" dirty="0" smtClean="0"/>
              <a:t> O que você vai fazer?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5"/>
                </a:solidFill>
              </a:rPr>
              <a:t>A fim de ajudar seus alunos a responderem sinceramente as suas perguntas, o que você precisa...</a:t>
            </a:r>
          </a:p>
          <a:p>
            <a:pPr lvl="1">
              <a:defRPr/>
            </a:pPr>
            <a:r>
              <a:rPr lang="en-US" dirty="0" smtClean="0">
                <a:solidFill>
                  <a:schemeClr val="accent5"/>
                </a:solidFill>
              </a:rPr>
              <a:t>continuar fazendo?</a:t>
            </a:r>
          </a:p>
          <a:p>
            <a:pPr lvl="1">
              <a:defRPr/>
            </a:pPr>
            <a:r>
              <a:rPr lang="en-US" dirty="0" smtClean="0">
                <a:solidFill>
                  <a:schemeClr val="accent5"/>
                </a:solidFill>
              </a:rPr>
              <a:t>parar de fazer?</a:t>
            </a:r>
          </a:p>
          <a:p>
            <a:pPr lvl="1">
              <a:defRPr/>
            </a:pPr>
            <a:r>
              <a:rPr lang="en-US" dirty="0" smtClean="0">
                <a:solidFill>
                  <a:schemeClr val="accent5"/>
                </a:solidFill>
              </a:rPr>
              <a:t>começar a fazer?</a:t>
            </a:r>
          </a:p>
          <a:p>
            <a:pPr>
              <a:defRPr/>
            </a:pPr>
            <a:r>
              <a:rPr lang="en-US" dirty="0" smtClean="0">
                <a:solidFill>
                  <a:schemeClr val="accent5"/>
                </a:solidFill>
              </a:rPr>
              <a:t>O que você vai fazer?</a:t>
            </a:r>
            <a:endParaRPr lang="en-US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Por que Jesus fazia perguntas?</a:t>
            </a:r>
            <a:endParaRPr lang="en-US" dirty="0"/>
          </a:p>
        </p:txBody>
      </p:sp>
      <p:sp>
        <p:nvSpPr>
          <p:cNvPr id="93186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857224" y="1397000"/>
          <a:ext cx="6786610" cy="5032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6CAF5C4-3AFE-40B6-9DF3-C8553F0012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06CAF5C4-3AFE-40B6-9DF3-C8553F00120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D475C14-FA35-4275-97C0-0225A5408B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9D475C14-FA35-4275-97C0-0225A5408B7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DD3408E-5942-4A9C-839C-20555B6995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5DD3408E-5942-4A9C-839C-20555B6995F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2F55A7B-172E-4840-A775-233B2675CD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>
                                            <p:graphicEl>
                                              <a:dgm id="{E2F55A7B-172E-4840-A775-233B2675CD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237FCFA-E10D-4915-BC9D-286FE85955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>
                                            <p:graphicEl>
                                              <a:dgm id="{B237FCFA-E10D-4915-BC9D-286FE85955A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74D8BD0-81DD-4791-99EB-F345D0227F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>
                                            <p:graphicEl>
                                              <a:dgm id="{874D8BD0-81DD-4791-99EB-F345D0227F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2C333C8-1494-437A-875B-270A27D82E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graphicEl>
                                              <a:dgm id="{52C333C8-1494-437A-875B-270A27D82E4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89EB7EB-73FA-43D3-B642-758343D36C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">
                                            <p:graphicEl>
                                              <a:dgm id="{289EB7EB-73FA-43D3-B642-758343D36CC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9737451-FE17-451B-AE15-39D84378D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">
                                            <p:graphicEl>
                                              <a:dgm id="{E9737451-FE17-451B-AE15-39D84378D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AtOnce"/>
        </p:bldSub>
      </p:bldGraphic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Defina: </a:t>
            </a:r>
            <a:br>
              <a:rPr lang="en-US" dirty="0" smtClean="0"/>
            </a:br>
            <a:r>
              <a:rPr lang="en-US" sz="3000" dirty="0" smtClean="0"/>
              <a:t>Quais são os fatos?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113"/>
            <a:ext cx="8686800" cy="4608512"/>
          </a:xfrm>
        </p:spPr>
        <p:txBody>
          <a:bodyPr/>
          <a:lstStyle/>
          <a:p>
            <a:pPr>
              <a:buNone/>
              <a:defRPr/>
            </a:pPr>
            <a:r>
              <a:rPr lang="en-US" dirty="0" smtClean="0">
                <a:solidFill>
                  <a:schemeClr val="accent5"/>
                </a:solidFill>
              </a:rPr>
              <a:t>Que perguntas Jesus fazia?</a:t>
            </a:r>
          </a:p>
          <a:p>
            <a:pPr>
              <a:buNone/>
              <a:defRPr/>
            </a:pPr>
            <a:r>
              <a:rPr lang="de-DE" dirty="0" smtClean="0">
                <a:solidFill>
                  <a:schemeClr val="accent5"/>
                </a:solidFill>
              </a:rPr>
              <a:t>	</a:t>
            </a:r>
            <a:r>
              <a:rPr lang="de-DE" sz="2800" b="1" dirty="0" smtClean="0">
                <a:solidFill>
                  <a:schemeClr val="accent5"/>
                </a:solidFill>
              </a:rPr>
              <a:t>Marcos</a:t>
            </a:r>
            <a:r>
              <a:rPr lang="de-DE" sz="2800" dirty="0" smtClean="0">
                <a:solidFill>
                  <a:schemeClr val="accent5"/>
                </a:solidFill>
              </a:rPr>
              <a:t> 2:8, 2:9, 2:19, 3:4, 3:23, 3:33, 4:13, 4:21, 4:30, 4:40, 5:9, 5:30, 5:39, 6:38, 7:18, 8:5, 8:12,  8:17-21, 8:23, 8:27, 8:29, 8:36, 8:37, 9:12 9:16, 9:19, 9:21, 9:33, 9:50, 10:3, 10:18, 10:36,  10:38, 10:51, 11:17, 11:30, 12:9, 12:10-11, 12:15, 12:16, 12:24, 12:26, 12:35, 12:37, 13:2, 14:6,  14:37, 14:41, 14:48, 15:34; </a:t>
            </a:r>
            <a:r>
              <a:rPr lang="de-DE" sz="2800" b="1" dirty="0" err="1" smtClean="0">
                <a:solidFill>
                  <a:schemeClr val="accent5"/>
                </a:solidFill>
              </a:rPr>
              <a:t>Atos</a:t>
            </a:r>
            <a:r>
              <a:rPr lang="de-DE" sz="2800" b="1" dirty="0" smtClean="0">
                <a:solidFill>
                  <a:schemeClr val="accent5"/>
                </a:solidFill>
              </a:rPr>
              <a:t> </a:t>
            </a:r>
            <a:r>
              <a:rPr lang="de-DE" sz="2800" dirty="0" smtClean="0">
                <a:solidFill>
                  <a:schemeClr val="accent5"/>
                </a:solidFill>
              </a:rPr>
              <a:t>9:4</a:t>
            </a:r>
          </a:p>
          <a:p>
            <a:pPr>
              <a:defRPr/>
            </a:pPr>
            <a:endParaRPr lang="en-US" dirty="0" smtClean="0">
              <a:solidFill>
                <a:schemeClr val="accent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Title 1"/>
          <p:cNvSpPr>
            <a:spLocks noGrp="1"/>
          </p:cNvSpPr>
          <p:nvPr>
            <p:ph type="title"/>
          </p:nvPr>
        </p:nvSpPr>
        <p:spPr>
          <a:xfrm>
            <a:off x="428625" y="274638"/>
            <a:ext cx="6202363" cy="1498600"/>
          </a:xfrm>
        </p:spPr>
        <p:txBody>
          <a:bodyPr/>
          <a:lstStyle/>
          <a:p>
            <a:r>
              <a:rPr lang="en-US" dirty="0" smtClean="0"/>
              <a:t>Reaja:</a:t>
            </a:r>
            <a:r>
              <a:rPr lang="en-US" sz="3200" dirty="0" smtClean="0"/>
              <a:t> </a:t>
            </a:r>
            <a:r>
              <a:rPr lang="en-US" sz="3000" dirty="0" smtClean="0"/>
              <a:t>Quais são os seus sentimentos/experiências?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5"/>
                </a:solidFill>
              </a:rPr>
              <a:t>Quais das perguntas que Jesus fez chamam a sua atenção? Por quê?</a:t>
            </a:r>
          </a:p>
          <a:p>
            <a:pPr>
              <a:defRPr/>
            </a:pPr>
            <a:r>
              <a:rPr lang="en-US" dirty="0" smtClean="0">
                <a:solidFill>
                  <a:schemeClr val="accent5"/>
                </a:solidFill>
              </a:rPr>
              <a:t>Quais das perguntas que Jesus fez causam um desconforto em você?</a:t>
            </a:r>
          </a:p>
          <a:p>
            <a:pPr>
              <a:defRPr/>
            </a:pPr>
            <a:r>
              <a:rPr lang="en-US" dirty="0" smtClean="0">
                <a:solidFill>
                  <a:schemeClr val="accent5"/>
                </a:solidFill>
              </a:rPr>
              <a:t>Quando você pensa sobre as perguntas que Jesus fez?</a:t>
            </a:r>
          </a:p>
        </p:txBody>
      </p:sp>
      <p:sp>
        <p:nvSpPr>
          <p:cNvPr id="104451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77000" cy="1797040"/>
          </a:xfrm>
        </p:spPr>
        <p:txBody>
          <a:bodyPr/>
          <a:lstStyle/>
          <a:p>
            <a:r>
              <a:rPr lang="en-US" dirty="0" smtClean="0"/>
              <a:t>Analise: </a:t>
            </a:r>
            <a:r>
              <a:rPr lang="en-US" sz="3000" dirty="0" smtClean="0"/>
              <a:t>O que você pensa sobre os fatos, sentimentos e experiências?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14553"/>
            <a:ext cx="8229600" cy="4310071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5"/>
                </a:solidFill>
              </a:rPr>
              <a:t>Por que Jesus faz perguntas?</a:t>
            </a:r>
          </a:p>
          <a:p>
            <a:pPr>
              <a:defRPr/>
            </a:pPr>
            <a:r>
              <a:rPr lang="en-US" dirty="0" smtClean="0">
                <a:solidFill>
                  <a:schemeClr val="accent5"/>
                </a:solidFill>
              </a:rPr>
              <a:t>Como perguntas auxiliam no seu crescimento?</a:t>
            </a:r>
            <a:endParaRPr lang="en-US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 que Jesus fazia perguntas?</a:t>
            </a:r>
            <a:endParaRPr lang="en-US" sz="3000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chemeClr val="accent5"/>
                </a:solidFill>
              </a:rPr>
              <a:t>para dar um contexto para a aprendizagem</a:t>
            </a:r>
          </a:p>
          <a:p>
            <a:pPr>
              <a:defRPr/>
            </a:pPr>
            <a:r>
              <a:rPr lang="en-US" dirty="0">
                <a:solidFill>
                  <a:schemeClr val="accent5"/>
                </a:solidFill>
              </a:rPr>
              <a:t>para chamar atenção para algo importante</a:t>
            </a:r>
          </a:p>
          <a:p>
            <a:pPr>
              <a:defRPr/>
            </a:pPr>
            <a:r>
              <a:rPr lang="en-US" dirty="0">
                <a:solidFill>
                  <a:schemeClr val="accent5"/>
                </a:solidFill>
              </a:rPr>
              <a:t>para promover o auto-exame</a:t>
            </a:r>
          </a:p>
          <a:p>
            <a:pPr>
              <a:defRPr/>
            </a:pPr>
            <a:r>
              <a:rPr lang="en-US" dirty="0">
                <a:solidFill>
                  <a:schemeClr val="accent5"/>
                </a:solidFill>
              </a:rPr>
              <a:t>para estimular o raciocínio</a:t>
            </a:r>
          </a:p>
          <a:p>
            <a:pPr>
              <a:defRPr/>
            </a:pPr>
            <a:r>
              <a:rPr lang="en-US" dirty="0">
                <a:solidFill>
                  <a:schemeClr val="accent5"/>
                </a:solidFill>
              </a:rPr>
              <a:t>para desenvolver um interesse no outros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 agora?</a:t>
            </a:r>
            <a:br>
              <a:rPr lang="en-US" dirty="0" smtClean="0"/>
            </a:br>
            <a:r>
              <a:rPr lang="en-US" sz="3000" dirty="0" smtClean="0"/>
              <a:t> O que você vai fazer?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5"/>
                </a:solidFill>
              </a:rPr>
              <a:t>Que perguntas você pode fazer aos seus alunos?</a:t>
            </a:r>
          </a:p>
          <a:p>
            <a:pPr>
              <a:defRPr/>
            </a:pPr>
            <a:r>
              <a:rPr lang="en-US" dirty="0" smtClean="0">
                <a:solidFill>
                  <a:schemeClr val="accent5"/>
                </a:solidFill>
              </a:rPr>
              <a:t>Como você pode usar perguntas para auxiliar o crescimento dos seus alunos?</a:t>
            </a:r>
          </a:p>
          <a:p>
            <a:pPr>
              <a:defRPr/>
            </a:pPr>
            <a:r>
              <a:rPr lang="en-US" dirty="0" smtClean="0">
                <a:solidFill>
                  <a:schemeClr val="accent5"/>
                </a:solidFill>
              </a:rPr>
              <a:t>Como você pode ajudar seus alunos a fazerem boas perguntas?</a:t>
            </a:r>
            <a:endParaRPr lang="en-US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 que é mais importante...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916113"/>
            <a:ext cx="8258204" cy="4608512"/>
          </a:xfrm>
        </p:spPr>
        <p:txBody>
          <a:bodyPr/>
          <a:lstStyle/>
          <a:p>
            <a:r>
              <a:rPr lang="en-US" dirty="0" smtClean="0"/>
              <a:t>Ensinar as crianças a pensar ou ensinar o que eles devem pensar?</a:t>
            </a:r>
          </a:p>
          <a:p>
            <a:r>
              <a:rPr lang="en-US" dirty="0" smtClean="0"/>
              <a:t>Ensinar as crianças a fazerem perguntas ou ensiná-las a responderem perguntas?</a:t>
            </a:r>
          </a:p>
          <a:p>
            <a:r>
              <a:rPr lang="en-US" dirty="0" smtClean="0"/>
              <a:t>Ensinar as crianças a responderem as tuas perguntas ou a respoderem as perguntas delas?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Taxonomia</a:t>
            </a:r>
            <a:br>
              <a:rPr lang="en-US" dirty="0" smtClean="0"/>
            </a:br>
            <a:r>
              <a:rPr lang="en-US" dirty="0" smtClean="0"/>
              <a:t>de Bloom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357290" y="214290"/>
          <a:ext cx="7329510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42604C3-6D53-40F7-AA2F-920B38452F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C42604C3-6D53-40F7-AA2F-920B38452F2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3FB5B3C-0D63-407C-8FF5-0378E1213A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graphicEl>
                                              <a:dgm id="{A3FB5B3C-0D63-407C-8FF5-0378E1213A3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44CECA9-0C84-44D0-81AC-8700AE6E91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graphicEl>
                                              <a:dgm id="{C44CECA9-0C84-44D0-81AC-8700AE6E919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082D898-914B-44A6-BD7C-9AA058A6EA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graphicEl>
                                              <a:dgm id="{D082D898-914B-44A6-BD7C-9AA058A6EAF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B190388-F515-4E78-9E99-F0E5E4CC64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graphicEl>
                                              <a:dgm id="{6B190388-F515-4E78-9E99-F0E5E4CC64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A3A7A02-CC3B-4B47-9573-924CF674C2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>
                                            <p:graphicEl>
                                              <a:dgm id="{FA3A7A02-CC3B-4B47-9573-924CF674C2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Taxonomia</a:t>
            </a:r>
            <a:br>
              <a:rPr lang="en-US" dirty="0" smtClean="0"/>
            </a:br>
            <a:r>
              <a:rPr lang="en-US" dirty="0" smtClean="0"/>
              <a:t>de Bloom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49488"/>
            <a:ext cx="4495800" cy="4075112"/>
          </a:xfrm>
        </p:spPr>
        <p:txBody>
          <a:bodyPr/>
          <a:lstStyle/>
          <a:p>
            <a:r>
              <a:rPr lang="en-US" dirty="0" smtClean="0"/>
              <a:t>Por que os níveis menos importantes são mais comuns?</a:t>
            </a:r>
          </a:p>
          <a:p>
            <a:r>
              <a:rPr lang="en-US" dirty="0" smtClean="0"/>
              <a:t>Como os níveis mais importantes podem se tornar mais comuns?</a:t>
            </a:r>
            <a:endParaRPr lang="en-US" dirty="0"/>
          </a:p>
        </p:txBody>
      </p:sp>
      <p:pic>
        <p:nvPicPr>
          <p:cNvPr id="3074" name="Picture 2" descr="http://www.cultivategreatness.com/assets/thinke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73380" y="1428736"/>
            <a:ext cx="3984886" cy="51006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Question marks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Por que usar perguntas?</a:t>
            </a:r>
            <a:endParaRPr lang="en-US" dirty="0"/>
          </a:p>
        </p:txBody>
      </p:sp>
      <p:sp>
        <p:nvSpPr>
          <p:cNvPr id="101378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T presentation">
  <a:themeElements>
    <a:clrScheme name="TT - globe 16">
      <a:dk1>
        <a:srgbClr val="FFFFFF"/>
      </a:dk1>
      <a:lt1>
        <a:srgbClr val="FFFFFF"/>
      </a:lt1>
      <a:dk2>
        <a:srgbClr val="FFFF99"/>
      </a:dk2>
      <a:lt2>
        <a:srgbClr val="969696"/>
      </a:lt2>
      <a:accent1>
        <a:srgbClr val="99CCFF"/>
      </a:accent1>
      <a:accent2>
        <a:srgbClr val="FBDF53"/>
      </a:accent2>
      <a:accent3>
        <a:srgbClr val="FFFFFF"/>
      </a:accent3>
      <a:accent4>
        <a:srgbClr val="DADADA"/>
      </a:accent4>
      <a:accent5>
        <a:srgbClr val="CAE2FF"/>
      </a:accent5>
      <a:accent6>
        <a:srgbClr val="E3CA4A"/>
      </a:accent6>
      <a:hlink>
        <a:srgbClr val="99FF99"/>
      </a:hlink>
      <a:folHlink>
        <a:srgbClr val="B1003A"/>
      </a:folHlink>
    </a:clrScheme>
    <a:fontScheme name="TT - glob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T - glob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 - glob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 - glob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 - glob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 - glob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 - glob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T - glob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T - glob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T - glob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T - glob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T - glob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T - glob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T - globe 13">
        <a:dk1>
          <a:srgbClr val="FFFFFF"/>
        </a:dk1>
        <a:lt1>
          <a:srgbClr val="FFFFFF"/>
        </a:lt1>
        <a:dk2>
          <a:srgbClr val="FFFF99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DADADA"/>
        </a:accent4>
        <a:accent5>
          <a:srgbClr val="FDECB3"/>
        </a:accent5>
        <a:accent6>
          <a:srgbClr val="E78A5C"/>
        </a:accent6>
        <a:hlink>
          <a:srgbClr val="FF7C8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 - globe 14">
        <a:dk1>
          <a:srgbClr val="FFFFFF"/>
        </a:dk1>
        <a:lt1>
          <a:srgbClr val="FFFFFF"/>
        </a:lt1>
        <a:dk2>
          <a:srgbClr val="FFFF99"/>
        </a:dk2>
        <a:lt2>
          <a:srgbClr val="969696"/>
        </a:lt2>
        <a:accent1>
          <a:srgbClr val="99CCFF"/>
        </a:accent1>
        <a:accent2>
          <a:srgbClr val="FBDF53"/>
        </a:accent2>
        <a:accent3>
          <a:srgbClr val="FFFFFF"/>
        </a:accent3>
        <a:accent4>
          <a:srgbClr val="DADADA"/>
        </a:accent4>
        <a:accent5>
          <a:srgbClr val="CAE2FF"/>
        </a:accent5>
        <a:accent6>
          <a:srgbClr val="E3CA4A"/>
        </a:accent6>
        <a:hlink>
          <a:srgbClr val="99FF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 - globe 15">
        <a:dk1>
          <a:srgbClr val="FFFFFF"/>
        </a:dk1>
        <a:lt1>
          <a:srgbClr val="FFFFFF"/>
        </a:lt1>
        <a:dk2>
          <a:srgbClr val="FFFF99"/>
        </a:dk2>
        <a:lt2>
          <a:srgbClr val="969696"/>
        </a:lt2>
        <a:accent1>
          <a:srgbClr val="99CCFF"/>
        </a:accent1>
        <a:accent2>
          <a:srgbClr val="E0AD18"/>
        </a:accent2>
        <a:accent3>
          <a:srgbClr val="FFFFFF"/>
        </a:accent3>
        <a:accent4>
          <a:srgbClr val="DADADA"/>
        </a:accent4>
        <a:accent5>
          <a:srgbClr val="CAE2FF"/>
        </a:accent5>
        <a:accent6>
          <a:srgbClr val="CB9C15"/>
        </a:accent6>
        <a:hlink>
          <a:srgbClr val="99FF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 - globe 16">
        <a:dk1>
          <a:srgbClr val="FFFFFF"/>
        </a:dk1>
        <a:lt1>
          <a:srgbClr val="FFFFFF"/>
        </a:lt1>
        <a:dk2>
          <a:srgbClr val="FFFF99"/>
        </a:dk2>
        <a:lt2>
          <a:srgbClr val="969696"/>
        </a:lt2>
        <a:accent1>
          <a:srgbClr val="99CCFF"/>
        </a:accent1>
        <a:accent2>
          <a:srgbClr val="FBDF53"/>
        </a:accent2>
        <a:accent3>
          <a:srgbClr val="FFFFFF"/>
        </a:accent3>
        <a:accent4>
          <a:srgbClr val="DADADA"/>
        </a:accent4>
        <a:accent5>
          <a:srgbClr val="CAE2FF"/>
        </a:accent5>
        <a:accent6>
          <a:srgbClr val="E3CA4A"/>
        </a:accent6>
        <a:hlink>
          <a:srgbClr val="99FF99"/>
        </a:hlink>
        <a:folHlink>
          <a:srgbClr val="B1003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1377</Words>
  <Application>Microsoft Office PowerPoint</Application>
  <PresentationFormat>On-screen Show (4:3)</PresentationFormat>
  <Paragraphs>217</Paragraphs>
  <Slides>47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TT presentation</vt:lpstr>
      <vt:lpstr>Grandes Perguntas para a sala de aula</vt:lpstr>
      <vt:lpstr>Perguntas para este workshop</vt:lpstr>
      <vt:lpstr>Perguntas para este workshop</vt:lpstr>
      <vt:lpstr>Slide 4</vt:lpstr>
      <vt:lpstr>O que é mais importante...</vt:lpstr>
      <vt:lpstr>Taxonomia de Bloom</vt:lpstr>
      <vt:lpstr>Taxonomia de Bloom</vt:lpstr>
      <vt:lpstr>Slide 8</vt:lpstr>
      <vt:lpstr>Por que usar perguntas?</vt:lpstr>
      <vt:lpstr>Slide 10</vt:lpstr>
      <vt:lpstr>Defina:  Quais são os fatos?</vt:lpstr>
      <vt:lpstr>Reaja: Quais são os seus sentimentos/experiências?</vt:lpstr>
      <vt:lpstr>Analise: O que você pensa sobre os fatos, sentimentos e experiências?</vt:lpstr>
      <vt:lpstr>E agora? O que você vai fazer?</vt:lpstr>
      <vt:lpstr>O que faz com que uma boa pergunta seja boa?</vt:lpstr>
      <vt:lpstr>Slide 16</vt:lpstr>
      <vt:lpstr>“Valete” Visual</vt:lpstr>
      <vt:lpstr>Guia das Grandes Perguntas</vt:lpstr>
      <vt:lpstr>A Estratégia Bancroft por Robert Ludlum</vt:lpstr>
      <vt:lpstr>Química</vt:lpstr>
      <vt:lpstr>Química</vt:lpstr>
      <vt:lpstr>Livros texto de Química</vt:lpstr>
      <vt:lpstr>Livros texto de Química</vt:lpstr>
      <vt:lpstr>A religião ocidental (secular)</vt:lpstr>
      <vt:lpstr>Línguas estrangeiras</vt:lpstr>
      <vt:lpstr>Exploradores? </vt:lpstr>
      <vt:lpstr>Persuasores?</vt:lpstr>
      <vt:lpstr>“Connoisseurs”?</vt:lpstr>
      <vt:lpstr>Turistas?</vt:lpstr>
      <vt:lpstr>Revolucionários?</vt:lpstr>
      <vt:lpstr>Slide 31</vt:lpstr>
      <vt:lpstr>Bons vizinhos?</vt:lpstr>
      <vt:lpstr>Matemática</vt:lpstr>
      <vt:lpstr>Matemática </vt:lpstr>
      <vt:lpstr>Como você pode ajudar seus alunos a reagir sinceramente?</vt:lpstr>
      <vt:lpstr>Slide 36</vt:lpstr>
      <vt:lpstr>Defina:  Quais são os fatos?</vt:lpstr>
      <vt:lpstr>Reaja: Quais são seus sentimentos/experiências ?</vt:lpstr>
      <vt:lpstr>Analise: O que você pensa sobre os fatos, sentimentos, experiências?</vt:lpstr>
      <vt:lpstr>E agora?  O que você vai fazer?</vt:lpstr>
      <vt:lpstr>Por que Jesus fazia perguntas?</vt:lpstr>
      <vt:lpstr>Slide 42</vt:lpstr>
      <vt:lpstr>Defina:  Quais são os fatos?</vt:lpstr>
      <vt:lpstr>Reaja: Quais são os seus sentimentos/experiências?</vt:lpstr>
      <vt:lpstr>Analise: O que você pensa sobre os fatos, sentimentos e experiências?</vt:lpstr>
      <vt:lpstr>Por que Jesus fazia perguntas?</vt:lpstr>
      <vt:lpstr>E agora?  O que você vai fazer?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Harold Klassen</dc:creator>
  <cp:lastModifiedBy>HVK</cp:lastModifiedBy>
  <cp:revision>147</cp:revision>
  <dcterms:created xsi:type="dcterms:W3CDTF">2009-06-01T14:13:16Z</dcterms:created>
  <dcterms:modified xsi:type="dcterms:W3CDTF">2010-02-09T15:50:34Z</dcterms:modified>
</cp:coreProperties>
</file>